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30"/>
  </p:normalViewPr>
  <p:slideViewPr>
    <p:cSldViewPr snapToGrid="0" snapToObjects="1">
      <p:cViewPr varScale="1">
        <p:scale>
          <a:sx n="76" d="100"/>
          <a:sy n="76" d="100"/>
        </p:scale>
        <p:origin x="21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FB21-EB84-D945-B46D-6A4E0A56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0E5EE-D658-0E46-B872-1A75CA74C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862C9-62AF-1F45-AD94-FF97E5B4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065D5-F4A8-3847-A5C0-392C71FE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6D56E-0C87-EF49-B091-7138C16E2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9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CF9A-52ED-4845-B5DF-B514D8DE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CB141-957F-664C-93DE-415E0A7CC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459F8-ED34-284C-B343-9C8F745B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F663A-42D7-244F-8DB6-9BB0E1799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A8F4B-8252-3344-A3D3-6BC3844DD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8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A9F4E-38A5-BE40-873F-C188D691F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FDA50-2BFE-4346-96E0-9B87EE98B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83A58-BBC4-8041-8A70-89702A3F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59F1-BC30-354F-A7F1-C4A4F342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63787-9C98-2C4B-BC48-C49791193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7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62A4-3D61-D448-A28B-C3B4CCC4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0094A-EE37-534C-BC0E-F3B54420E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90FA1-98C0-E044-8BD1-75CCF3CF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0BA16-4B73-FB44-9648-CC162593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5015F-E79D-0F42-BD0B-A7734269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F083-9FA4-4747-9399-9D3A3BBA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B01D8-9BAC-8346-8491-26ECE4DCD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619CA-A539-6C46-83DD-F2C1DF4F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7D337-ADB3-F24B-ACBB-5DB6B128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2E483-45BB-544B-BF8D-E39A7ABD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4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9FA8-4AD1-FB4A-A263-EBEC1F86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3EC7D-C17D-2A48-B6EF-A299DDC19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53D55-70AF-2344-8122-B58833C1E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60F9C-FE2D-0548-864D-586759A7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D7E38-6D79-774E-8784-3C881557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5CFD4-973D-0842-BEB3-D4C61CDE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6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34E7-20CE-D341-B405-197DA852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A642B-9139-6349-9087-174F9631F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F209E-D88D-C941-8367-F692E7DE7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818FF-63EF-644B-811F-4E6A8DBC7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DF17C-A4FB-7043-B344-59A5E26B8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6619C-F650-1A4C-B643-71D333EA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1FC9DE-8CC1-A744-85DF-27F79298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66638-627D-9943-A769-C60212D6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1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D514-EE93-CD4C-A56D-5E0FC284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A0B6EC-B4E0-D843-8699-860876FF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418EF-E243-EB4B-B429-34B3A1BB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1258F-F3E4-DA4C-9825-92E5F022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1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E7EB0D-1207-C241-9923-7259B024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1F7D5-9084-394B-968C-82448196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BCA33-A581-D844-92E5-43774C34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694C-65C4-3F46-8C31-D067D72B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B8F0-FB3B-E040-B5EF-0818ABA2E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C08A6-B384-A846-9122-FDC9C4ECE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E1238-3F0B-0A4B-B903-5BF63689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09B0C-57B4-5F41-83DE-0642EBB3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C0397-D9BD-8143-9D15-D2E5A7CB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4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EA0A5-4ACD-8046-B58F-A7429C16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E58DD-C4A4-CD4F-AA6D-1BC83B3E8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C5D90-C346-1E4D-AD63-951FF547E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C6C3E-731F-E442-85A3-B03404792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6E3CE-80D4-0241-8F62-F1B774D4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26647-C19A-164B-AFD5-286E253C2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1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B10AFA-72A1-CF4F-825B-B9237F83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02481-E9DE-D542-9B50-05229F81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DF11B-407D-4F46-B540-138432663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2ABEA-2088-254A-B85C-EBF969280039}" type="datetimeFigureOut">
              <a:rPr lang="en-US" smtClean="0"/>
              <a:t>5/27/20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87818-8370-5F45-BAB7-30AEA5283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4F7A1-13AD-AF46-A868-E3CB896D0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34436-EFE7-254A-BF52-1B26D0B6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9B8B92-4C91-5545-BE99-D1BD9465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2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Llyne Foy</dc:creator>
  <cp:lastModifiedBy>Llyne Foy</cp:lastModifiedBy>
  <cp:revision>2</cp:revision>
  <dcterms:created xsi:type="dcterms:W3CDTF">2020-05-27T16:50:48Z</dcterms:created>
  <dcterms:modified xsi:type="dcterms:W3CDTF">2020-05-27T17:11:42Z</dcterms:modified>
</cp:coreProperties>
</file>