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9" r:id="rId2"/>
    <p:sldMasterId id="2147483697" r:id="rId3"/>
  </p:sldMasterIdLst>
  <p:notesMasterIdLst>
    <p:notesMasterId r:id="rId48"/>
  </p:notesMasterIdLst>
  <p:sldIdLst>
    <p:sldId id="362" r:id="rId4"/>
    <p:sldId id="352" r:id="rId5"/>
    <p:sldId id="370" r:id="rId6"/>
    <p:sldId id="350" r:id="rId7"/>
    <p:sldId id="367" r:id="rId8"/>
    <p:sldId id="368" r:id="rId9"/>
    <p:sldId id="353" r:id="rId10"/>
    <p:sldId id="373" r:id="rId11"/>
    <p:sldId id="365" r:id="rId12"/>
    <p:sldId id="381" r:id="rId13"/>
    <p:sldId id="379" r:id="rId14"/>
    <p:sldId id="380" r:id="rId15"/>
    <p:sldId id="310" r:id="rId16"/>
    <p:sldId id="351" r:id="rId17"/>
    <p:sldId id="349" r:id="rId18"/>
    <p:sldId id="329" r:id="rId19"/>
    <p:sldId id="387" r:id="rId20"/>
    <p:sldId id="382" r:id="rId21"/>
    <p:sldId id="385" r:id="rId22"/>
    <p:sldId id="366" r:id="rId23"/>
    <p:sldId id="386" r:id="rId24"/>
    <p:sldId id="342" r:id="rId25"/>
    <p:sldId id="348" r:id="rId26"/>
    <p:sldId id="340" r:id="rId27"/>
    <p:sldId id="377" r:id="rId28"/>
    <p:sldId id="354" r:id="rId29"/>
    <p:sldId id="355" r:id="rId30"/>
    <p:sldId id="358" r:id="rId31"/>
    <p:sldId id="360" r:id="rId32"/>
    <p:sldId id="338" r:id="rId33"/>
    <p:sldId id="330" r:id="rId34"/>
    <p:sldId id="347" r:id="rId35"/>
    <p:sldId id="343" r:id="rId36"/>
    <p:sldId id="346" r:id="rId37"/>
    <p:sldId id="345" r:id="rId38"/>
    <p:sldId id="331" r:id="rId39"/>
    <p:sldId id="337" r:id="rId40"/>
    <p:sldId id="293" r:id="rId41"/>
    <p:sldId id="296" r:id="rId42"/>
    <p:sldId id="325" r:id="rId43"/>
    <p:sldId id="374" r:id="rId44"/>
    <p:sldId id="372" r:id="rId45"/>
    <p:sldId id="384" r:id="rId46"/>
    <p:sldId id="378"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Template Slides" id="{F47EE3EC-8BD8-9F41-A597-1E16905D7B3C}">
          <p14:sldIdLst>
            <p14:sldId id="362"/>
            <p14:sldId id="352"/>
            <p14:sldId id="370"/>
            <p14:sldId id="350"/>
            <p14:sldId id="367"/>
            <p14:sldId id="368"/>
            <p14:sldId id="353"/>
            <p14:sldId id="373"/>
            <p14:sldId id="365"/>
          </p14:sldIdLst>
        </p14:section>
        <p14:section name="How to Use this Document" id="{516CE740-0257-794B-871D-C59C5BBE4908}">
          <p14:sldIdLst>
            <p14:sldId id="381"/>
            <p14:sldId id="379"/>
            <p14:sldId id="380"/>
          </p14:sldIdLst>
        </p14:section>
        <p14:section name="Standard Slides" id="{E825DD91-AFA0-CD4C-9D69-AA75A59656CE}">
          <p14:sldIdLst>
            <p14:sldId id="310"/>
            <p14:sldId id="351"/>
            <p14:sldId id="349"/>
          </p14:sldIdLst>
        </p14:section>
        <p14:section name="Presentation Best Practices" id="{C2E0D804-90C4-FD4C-A658-2BE855F2A592}">
          <p14:sldIdLst>
            <p14:sldId id="329"/>
            <p14:sldId id="387"/>
            <p14:sldId id="382"/>
            <p14:sldId id="385"/>
            <p14:sldId id="366"/>
            <p14:sldId id="386"/>
            <p14:sldId id="342"/>
          </p14:sldIdLst>
        </p14:section>
        <p14:section name="Anatomy of a Presentation" id="{6FF2C05C-364F-3D4A-9F22-EC8BB8E92A01}">
          <p14:sldIdLst>
            <p14:sldId id="348"/>
            <p14:sldId id="340"/>
            <p14:sldId id="377"/>
            <p14:sldId id="354"/>
            <p14:sldId id="355"/>
            <p14:sldId id="358"/>
            <p14:sldId id="360"/>
            <p14:sldId id="338"/>
            <p14:sldId id="330"/>
            <p14:sldId id="347"/>
            <p14:sldId id="343"/>
          </p14:sldIdLst>
        </p14:section>
        <p14:section name="Directions on How to Use Features in this Template" id="{0047BBC9-04C0-424C-928A-649B32F304BD}">
          <p14:sldIdLst>
            <p14:sldId id="346"/>
            <p14:sldId id="345"/>
            <p14:sldId id="331"/>
            <p14:sldId id="337"/>
            <p14:sldId id="293"/>
            <p14:sldId id="296"/>
            <p14:sldId id="325"/>
          </p14:sldIdLst>
        </p14:section>
        <p14:section name="About this PowerPoint" id="{475CA0CF-9C6A-8C4B-9AC9-05C8233940D6}">
          <p14:sldIdLst>
            <p14:sldId id="374"/>
            <p14:sldId id="372"/>
            <p14:sldId id="384"/>
            <p14:sldId id="37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2161"/>
    <a:srgbClr val="2C6ACE"/>
    <a:srgbClr val="93B0CE"/>
    <a:srgbClr val="D24310"/>
    <a:srgbClr val="008C97"/>
    <a:srgbClr val="F5C001"/>
    <a:srgbClr val="333D47"/>
    <a:srgbClr val="3D2E69"/>
    <a:srgbClr val="61AFDF"/>
    <a:srgbClr val="6C2B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09A6F3-55D3-A444-B647-DF4B2BF49895}" v="78" dt="2020-08-25T18:14:50.494"/>
    <p1510:client id="{A3984FAB-03A0-0C1C-4DA4-D5C1A3AA8C96}" v="197" dt="2020-08-25T18:20:37.3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7879"/>
  </p:normalViewPr>
  <p:slideViewPr>
    <p:cSldViewPr snapToGrid="0" snapToObjects="1">
      <p:cViewPr varScale="1">
        <p:scale>
          <a:sx n="95" d="100"/>
          <a:sy n="95" d="100"/>
        </p:scale>
        <p:origin x="121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microsoft.com/office/2015/10/relationships/revisionInfo" Target="revisionInfo.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nchor="b" anchorCtr="0"/>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prstClr val="black"/>
                </a:solidFill>
                <a:latin typeface="+mn-lt"/>
                <a:ea typeface="+mn-ea"/>
                <a:cs typeface="+mn-cs"/>
              </a:defRPr>
            </a:pPr>
            <a:r>
              <a:rPr lang="en-US" sz="1800" b="1">
                <a:solidFill>
                  <a:srgbClr val="2E2161"/>
                </a:solidFill>
                <a:effectLst/>
              </a:rPr>
              <a:t>Total Value of this Market: $10.3 billion</a:t>
            </a:r>
            <a:endParaRPr lang="en-US">
              <a:solidFill>
                <a:srgbClr val="2E2161"/>
              </a:solidFill>
              <a:effectLst/>
            </a:endParaRPr>
          </a:p>
        </c:rich>
      </c:tx>
      <c:layout>
        <c:manualLayout>
          <c:xMode val="edge"/>
          <c:yMode val="edge"/>
          <c:x val="0.419363025752786"/>
          <c:y val="0.88752552728385403"/>
        </c:manualLayout>
      </c:layout>
      <c:overlay val="0"/>
    </c:title>
    <c:autoTitleDeleted val="0"/>
    <c:plotArea>
      <c:layout>
        <c:manualLayout>
          <c:layoutTarget val="inner"/>
          <c:xMode val="edge"/>
          <c:yMode val="edge"/>
          <c:x val="0.38960368138657298"/>
          <c:y val="8.06590677309037E-2"/>
          <c:w val="0.49859100219362801"/>
          <c:h val="0.74788641417667301"/>
        </c:manualLayout>
      </c:layout>
      <c:doughnutChart>
        <c:varyColors val="1"/>
        <c:ser>
          <c:idx val="0"/>
          <c:order val="0"/>
          <c:tx>
            <c:strRef>
              <c:f>Sheet1!$B$1</c:f>
              <c:strCache>
                <c:ptCount val="1"/>
                <c:pt idx="0">
                  <c:v>Column1</c:v>
                </c:pt>
              </c:strCache>
            </c:strRef>
          </c:tx>
          <c:spPr>
            <a:ln>
              <a:noFill/>
            </a:ln>
          </c:spPr>
          <c:dPt>
            <c:idx val="0"/>
            <c:bubble3D val="0"/>
            <c:spPr>
              <a:solidFill>
                <a:srgbClr val="4C2F84"/>
              </a:solidFill>
              <a:ln w="19050">
                <a:noFill/>
              </a:ln>
              <a:effectLst/>
            </c:spPr>
            <c:extLst>
              <c:ext xmlns:c16="http://schemas.microsoft.com/office/drawing/2014/chart" uri="{C3380CC4-5D6E-409C-BE32-E72D297353CC}">
                <c16:uniqueId val="{00000001-47F6-4342-9B8B-A2224492E958}"/>
              </c:ext>
            </c:extLst>
          </c:dPt>
          <c:dPt>
            <c:idx val="1"/>
            <c:bubble3D val="0"/>
            <c:spPr>
              <a:solidFill>
                <a:srgbClr val="7B286D"/>
              </a:solidFill>
              <a:ln w="19050">
                <a:noFill/>
              </a:ln>
              <a:effectLst/>
            </c:spPr>
            <c:extLst>
              <c:ext xmlns:c16="http://schemas.microsoft.com/office/drawing/2014/chart" uri="{C3380CC4-5D6E-409C-BE32-E72D297353CC}">
                <c16:uniqueId val="{00000003-47F6-4342-9B8B-A2224492E958}"/>
              </c:ext>
            </c:extLst>
          </c:dPt>
          <c:dPt>
            <c:idx val="2"/>
            <c:bubble3D val="0"/>
            <c:spPr>
              <a:solidFill>
                <a:srgbClr val="FCC842"/>
              </a:solidFill>
              <a:ln w="19050">
                <a:noFill/>
              </a:ln>
              <a:effectLst/>
            </c:spPr>
            <c:extLst>
              <c:ext xmlns:c16="http://schemas.microsoft.com/office/drawing/2014/chart" uri="{C3380CC4-5D6E-409C-BE32-E72D297353CC}">
                <c16:uniqueId val="{00000005-47F6-4342-9B8B-A2224492E958}"/>
              </c:ext>
            </c:extLst>
          </c:dPt>
          <c:dPt>
            <c:idx val="3"/>
            <c:bubble3D val="0"/>
            <c:spPr>
              <a:solidFill>
                <a:srgbClr val="FBE399"/>
              </a:solidFill>
              <a:ln w="19050">
                <a:noFill/>
              </a:ln>
              <a:effectLst/>
            </c:spPr>
            <c:extLst>
              <c:ext xmlns:c16="http://schemas.microsoft.com/office/drawing/2014/chart" uri="{C3380CC4-5D6E-409C-BE32-E72D297353CC}">
                <c16:uniqueId val="{00000007-47F6-4342-9B8B-A2224492E958}"/>
              </c:ext>
            </c:extLst>
          </c:dPt>
          <c:dPt>
            <c:idx val="4"/>
            <c:bubble3D val="0"/>
            <c:spPr>
              <a:solidFill>
                <a:srgbClr val="5C927D"/>
              </a:solidFill>
              <a:ln w="19050">
                <a:noFill/>
              </a:ln>
              <a:effectLst/>
            </c:spPr>
            <c:extLst>
              <c:ext xmlns:c16="http://schemas.microsoft.com/office/drawing/2014/chart" uri="{C3380CC4-5D6E-409C-BE32-E72D297353CC}">
                <c16:uniqueId val="{00000009-47F6-4342-9B8B-A2224492E958}"/>
              </c:ext>
            </c:extLst>
          </c:dPt>
          <c:dPt>
            <c:idx val="5"/>
            <c:bubble3D val="0"/>
            <c:spPr>
              <a:solidFill>
                <a:srgbClr val="8CD7BD"/>
              </a:solidFill>
              <a:ln w="19050">
                <a:noFill/>
              </a:ln>
              <a:effectLst/>
            </c:spPr>
            <c:extLst>
              <c:ext xmlns:c16="http://schemas.microsoft.com/office/drawing/2014/chart" uri="{C3380CC4-5D6E-409C-BE32-E72D297353CC}">
                <c16:uniqueId val="{0000000B-47F6-4342-9B8B-A2224492E958}"/>
              </c:ext>
            </c:extLst>
          </c:dPt>
          <c:dPt>
            <c:idx val="6"/>
            <c:bubble3D val="0"/>
            <c:spPr>
              <a:solidFill>
                <a:srgbClr val="DB6C05"/>
              </a:solidFill>
              <a:ln w="19050">
                <a:noFill/>
              </a:ln>
              <a:effectLst/>
            </c:spPr>
            <c:extLst>
              <c:ext xmlns:c16="http://schemas.microsoft.com/office/drawing/2014/chart" uri="{C3380CC4-5D6E-409C-BE32-E72D297353CC}">
                <c16:uniqueId val="{0000000D-47F6-4342-9B8B-A2224492E958}"/>
              </c:ext>
            </c:extLst>
          </c:dPt>
          <c:dPt>
            <c:idx val="7"/>
            <c:bubble3D val="0"/>
            <c:spPr>
              <a:solidFill>
                <a:srgbClr val="F3A66C"/>
              </a:solidFill>
              <a:ln w="19050">
                <a:noFill/>
              </a:ln>
              <a:effectLst/>
            </c:spPr>
            <c:extLst>
              <c:ext xmlns:c16="http://schemas.microsoft.com/office/drawing/2014/chart" uri="{C3380CC4-5D6E-409C-BE32-E72D297353CC}">
                <c16:uniqueId val="{0000000F-47F6-4342-9B8B-A2224492E958}"/>
              </c:ext>
            </c:extLst>
          </c:dPt>
          <c:dPt>
            <c:idx val="8"/>
            <c:bubble3D val="0"/>
            <c:spPr>
              <a:solidFill>
                <a:srgbClr val="76A459"/>
              </a:solidFill>
              <a:ln w="19050">
                <a:noFill/>
              </a:ln>
              <a:effectLst/>
            </c:spPr>
            <c:extLst>
              <c:ext xmlns:c16="http://schemas.microsoft.com/office/drawing/2014/chart" uri="{C3380CC4-5D6E-409C-BE32-E72D297353CC}">
                <c16:uniqueId val="{00000011-47F6-4342-9B8B-A2224492E958}"/>
              </c:ext>
            </c:extLst>
          </c:dPt>
          <c:dPt>
            <c:idx val="9"/>
            <c:bubble3D val="0"/>
            <c:spPr>
              <a:solidFill>
                <a:srgbClr val="B3E077"/>
              </a:solidFill>
              <a:ln w="19050">
                <a:noFill/>
              </a:ln>
              <a:effectLst/>
            </c:spPr>
            <c:extLst>
              <c:ext xmlns:c16="http://schemas.microsoft.com/office/drawing/2014/chart" uri="{C3380CC4-5D6E-409C-BE32-E72D297353CC}">
                <c16:uniqueId val="{00000013-47F6-4342-9B8B-A2224492E958}"/>
              </c:ext>
            </c:extLst>
          </c:dPt>
          <c:dPt>
            <c:idx val="10"/>
            <c:bubble3D val="0"/>
            <c:spPr>
              <a:solidFill>
                <a:srgbClr val="7FAEB3"/>
              </a:solidFill>
              <a:ln w="19050">
                <a:noFill/>
              </a:ln>
              <a:effectLst/>
            </c:spPr>
            <c:extLst>
              <c:ext xmlns:c16="http://schemas.microsoft.com/office/drawing/2014/chart" uri="{C3380CC4-5D6E-409C-BE32-E72D297353CC}">
                <c16:uniqueId val="{00000015-47F6-4342-9B8B-A2224492E958}"/>
              </c:ext>
            </c:extLst>
          </c:dPt>
          <c:dPt>
            <c:idx val="11"/>
            <c:bubble3D val="0"/>
            <c:spPr>
              <a:solidFill>
                <a:srgbClr val="B3E2E6"/>
              </a:solidFill>
              <a:ln w="19050">
                <a:noFill/>
              </a:ln>
              <a:effectLst/>
            </c:spPr>
            <c:extLst>
              <c:ext xmlns:c16="http://schemas.microsoft.com/office/drawing/2014/chart" uri="{C3380CC4-5D6E-409C-BE32-E72D297353CC}">
                <c16:uniqueId val="{00000017-47F6-4342-9B8B-A2224492E958}"/>
              </c:ext>
            </c:extLst>
          </c:dPt>
          <c:dPt>
            <c:idx val="12"/>
            <c:bubble3D val="0"/>
            <c:spPr>
              <a:solidFill>
                <a:srgbClr val="61AFDF"/>
              </a:solidFill>
              <a:ln w="19050">
                <a:noFill/>
              </a:ln>
              <a:effectLst/>
            </c:spPr>
            <c:extLst>
              <c:ext xmlns:c16="http://schemas.microsoft.com/office/drawing/2014/chart" uri="{C3380CC4-5D6E-409C-BE32-E72D297353CC}">
                <c16:uniqueId val="{00000019-47F6-4342-9B8B-A2224492E958}"/>
              </c:ext>
            </c:extLst>
          </c:dPt>
          <c:dPt>
            <c:idx val="13"/>
            <c:bubble3D val="0"/>
            <c:spPr>
              <a:solidFill>
                <a:srgbClr val="93B0CE"/>
              </a:solidFill>
              <a:ln w="19050">
                <a:noFill/>
              </a:ln>
              <a:effectLst/>
            </c:spPr>
            <c:extLst>
              <c:ext xmlns:c16="http://schemas.microsoft.com/office/drawing/2014/chart" uri="{C3380CC4-5D6E-409C-BE32-E72D297353CC}">
                <c16:uniqueId val="{0000001B-47F6-4342-9B8B-A2224492E958}"/>
              </c:ext>
            </c:extLst>
          </c:dPt>
          <c:dPt>
            <c:idx val="14"/>
            <c:bubble3D val="0"/>
            <c:spPr>
              <a:solidFill>
                <a:srgbClr val="8B909D"/>
              </a:solidFill>
              <a:ln w="19050">
                <a:noFill/>
              </a:ln>
              <a:effectLst/>
            </c:spPr>
            <c:extLst>
              <c:ext xmlns:c16="http://schemas.microsoft.com/office/drawing/2014/chart" uri="{C3380CC4-5D6E-409C-BE32-E72D297353CC}">
                <c16:uniqueId val="{0000001D-47F6-4342-9B8B-A2224492E958}"/>
              </c:ext>
            </c:extLst>
          </c:dPt>
          <c:dPt>
            <c:idx val="15"/>
            <c:bubble3D val="0"/>
            <c:spPr>
              <a:solidFill>
                <a:srgbClr val="EFDD5E"/>
              </a:solidFill>
              <a:ln w="19050">
                <a:noFill/>
              </a:ln>
              <a:effectLst/>
            </c:spPr>
            <c:extLst>
              <c:ext xmlns:c16="http://schemas.microsoft.com/office/drawing/2014/chart" uri="{C3380CC4-5D6E-409C-BE32-E72D297353CC}">
                <c16:uniqueId val="{0000001F-47F6-4342-9B8B-A2224492E958}"/>
              </c:ext>
            </c:extLst>
          </c:dPt>
          <c:dPt>
            <c:idx val="16"/>
            <c:bubble3D val="0"/>
            <c:spPr>
              <a:solidFill>
                <a:srgbClr val="F4EB9F"/>
              </a:solidFill>
              <a:ln w="19050">
                <a:noFill/>
              </a:ln>
              <a:effectLst/>
            </c:spPr>
            <c:extLst>
              <c:ext xmlns:c16="http://schemas.microsoft.com/office/drawing/2014/chart" uri="{C3380CC4-5D6E-409C-BE32-E72D297353CC}">
                <c16:uniqueId val="{00000021-47F6-4342-9B8B-A2224492E958}"/>
              </c:ext>
            </c:extLst>
          </c:dPt>
          <c:dPt>
            <c:idx val="17"/>
            <c:bubble3D val="0"/>
            <c:spPr>
              <a:solidFill>
                <a:srgbClr val="A54738"/>
              </a:solidFill>
              <a:ln w="19050">
                <a:noFill/>
              </a:ln>
              <a:effectLst/>
            </c:spPr>
            <c:extLst>
              <c:ext xmlns:c16="http://schemas.microsoft.com/office/drawing/2014/chart" uri="{C3380CC4-5D6E-409C-BE32-E72D297353CC}">
                <c16:uniqueId val="{00000023-47F6-4342-9B8B-A2224492E958}"/>
              </c:ext>
            </c:extLst>
          </c:dPt>
          <c:dPt>
            <c:idx val="18"/>
            <c:bubble3D val="0"/>
            <c:spPr>
              <a:solidFill>
                <a:srgbClr val="AF6B5B"/>
              </a:solidFill>
              <a:ln w="19050">
                <a:noFill/>
              </a:ln>
              <a:effectLst/>
            </c:spPr>
            <c:extLst>
              <c:ext xmlns:c16="http://schemas.microsoft.com/office/drawing/2014/chart" uri="{C3380CC4-5D6E-409C-BE32-E72D297353CC}">
                <c16:uniqueId val="{00000025-47F6-4342-9B8B-A2224492E958}"/>
              </c:ext>
            </c:extLst>
          </c:dPt>
          <c:dPt>
            <c:idx val="19"/>
            <c:bubble3D val="0"/>
            <c:spPr>
              <a:solidFill>
                <a:srgbClr val="B8A67A"/>
              </a:solidFill>
              <a:ln w="19050">
                <a:noFill/>
              </a:ln>
              <a:effectLst/>
            </c:spPr>
            <c:extLst>
              <c:ext xmlns:c16="http://schemas.microsoft.com/office/drawing/2014/chart" uri="{C3380CC4-5D6E-409C-BE32-E72D297353CC}">
                <c16:uniqueId val="{00000027-47F6-4342-9B8B-A2224492E958}"/>
              </c:ext>
            </c:extLst>
          </c:dPt>
          <c:dPt>
            <c:idx val="20"/>
            <c:bubble3D val="0"/>
            <c:spPr>
              <a:solidFill>
                <a:srgbClr val="D5CAA0"/>
              </a:solidFill>
              <a:ln w="19050">
                <a:noFill/>
              </a:ln>
              <a:effectLst/>
            </c:spPr>
            <c:extLst>
              <c:ext xmlns:c16="http://schemas.microsoft.com/office/drawing/2014/chart" uri="{C3380CC4-5D6E-409C-BE32-E72D297353CC}">
                <c16:uniqueId val="{00000029-47F6-4342-9B8B-A2224492E958}"/>
              </c:ext>
            </c:extLst>
          </c:dPt>
          <c:dPt>
            <c:idx val="21"/>
            <c:bubble3D val="0"/>
            <c:spPr>
              <a:solidFill>
                <a:srgbClr val="EDECC5"/>
              </a:solidFill>
              <a:ln w="19050">
                <a:noFill/>
              </a:ln>
              <a:effectLst/>
            </c:spPr>
            <c:extLst>
              <c:ext xmlns:c16="http://schemas.microsoft.com/office/drawing/2014/chart" uri="{C3380CC4-5D6E-409C-BE32-E72D297353CC}">
                <c16:uniqueId val="{0000002B-47F6-4342-9B8B-A2224492E958}"/>
              </c:ext>
            </c:extLst>
          </c:dPt>
          <c:dPt>
            <c:idx val="22"/>
            <c:bubble3D val="0"/>
            <c:spPr>
              <a:solidFill>
                <a:srgbClr val="BB6B30"/>
              </a:solidFill>
              <a:ln w="19050">
                <a:noFill/>
              </a:ln>
              <a:effectLst/>
            </c:spPr>
            <c:extLst>
              <c:ext xmlns:c16="http://schemas.microsoft.com/office/drawing/2014/chart" uri="{C3380CC4-5D6E-409C-BE32-E72D297353CC}">
                <c16:uniqueId val="{0000002D-47F6-4342-9B8B-A2224492E958}"/>
              </c:ext>
            </c:extLst>
          </c:dPt>
          <c:dPt>
            <c:idx val="23"/>
            <c:bubble3D val="0"/>
            <c:spPr>
              <a:solidFill>
                <a:srgbClr val="D47D52"/>
              </a:solidFill>
              <a:ln w="19050">
                <a:noFill/>
              </a:ln>
              <a:effectLst/>
            </c:spPr>
            <c:extLst>
              <c:ext xmlns:c16="http://schemas.microsoft.com/office/drawing/2014/chart" uri="{C3380CC4-5D6E-409C-BE32-E72D297353CC}">
                <c16:uniqueId val="{0000002F-47F6-4342-9B8B-A2224492E958}"/>
              </c:ext>
            </c:extLst>
          </c:dPt>
          <c:dPt>
            <c:idx val="24"/>
            <c:bubble3D val="0"/>
            <c:spPr>
              <a:solidFill>
                <a:srgbClr val="8D91AB"/>
              </a:solidFill>
              <a:ln w="19050">
                <a:noFill/>
              </a:ln>
              <a:effectLst/>
            </c:spPr>
            <c:extLst>
              <c:ext xmlns:c16="http://schemas.microsoft.com/office/drawing/2014/chart" uri="{C3380CC4-5D6E-409C-BE32-E72D297353CC}">
                <c16:uniqueId val="{00000031-47F6-4342-9B8B-A2224492E958}"/>
              </c:ext>
            </c:extLst>
          </c:dPt>
          <c:dPt>
            <c:idx val="25"/>
            <c:bubble3D val="0"/>
            <c:spPr>
              <a:solidFill>
                <a:srgbClr val="A2B9DE"/>
              </a:solidFill>
              <a:ln w="19050">
                <a:noFill/>
              </a:ln>
              <a:effectLst/>
            </c:spPr>
            <c:extLst>
              <c:ext xmlns:c16="http://schemas.microsoft.com/office/drawing/2014/chart" uri="{C3380CC4-5D6E-409C-BE32-E72D297353CC}">
                <c16:uniqueId val="{00000033-47F6-4342-9B8B-A2224492E958}"/>
              </c:ext>
            </c:extLst>
          </c:dPt>
          <c:dPt>
            <c:idx val="26"/>
            <c:bubble3D val="0"/>
            <c:spPr>
              <a:solidFill>
                <a:srgbClr val="6382A9"/>
              </a:solidFill>
              <a:ln w="19050">
                <a:noFill/>
              </a:ln>
              <a:effectLst/>
            </c:spPr>
            <c:extLst>
              <c:ext xmlns:c16="http://schemas.microsoft.com/office/drawing/2014/chart" uri="{C3380CC4-5D6E-409C-BE32-E72D297353CC}">
                <c16:uniqueId val="{00000035-47F6-4342-9B8B-A2224492E958}"/>
              </c:ext>
            </c:extLst>
          </c:dPt>
          <c:dPt>
            <c:idx val="27"/>
            <c:bubble3D val="0"/>
            <c:spPr>
              <a:solidFill>
                <a:srgbClr val="AFC9EA"/>
              </a:solidFill>
              <a:ln w="19050">
                <a:noFill/>
              </a:ln>
              <a:effectLst/>
            </c:spPr>
            <c:extLst>
              <c:ext xmlns:c16="http://schemas.microsoft.com/office/drawing/2014/chart" uri="{C3380CC4-5D6E-409C-BE32-E72D297353CC}">
                <c16:uniqueId val="{00000037-47F6-4342-9B8B-A2224492E958}"/>
              </c:ext>
            </c:extLst>
          </c:dPt>
          <c:dPt>
            <c:idx val="28"/>
            <c:bubble3D val="0"/>
            <c:spPr>
              <a:solidFill>
                <a:srgbClr val="A0B7C0"/>
              </a:solidFill>
              <a:ln w="19050">
                <a:noFill/>
              </a:ln>
              <a:effectLst/>
            </c:spPr>
            <c:extLst>
              <c:ext xmlns:c16="http://schemas.microsoft.com/office/drawing/2014/chart" uri="{C3380CC4-5D6E-409C-BE32-E72D297353CC}">
                <c16:uniqueId val="{00000039-47F6-4342-9B8B-A2224492E958}"/>
              </c:ext>
            </c:extLst>
          </c:dPt>
          <c:dLbls>
            <c:spPr>
              <a:noFill/>
              <a:ln>
                <a:noFill/>
              </a:ln>
              <a:effectLst/>
            </c:spPr>
            <c:txPr>
              <a:bodyPr rot="0" spcFirstLastPara="1" vertOverflow="ellipsis" vert="horz" wrap="square" lIns="36576" tIns="19050" rIns="38100" bIns="19050" anchor="t" anchorCtr="0">
                <a:spAutoFit/>
              </a:bodyPr>
              <a:lstStyle/>
              <a:p>
                <a:pPr>
                  <a:defRPr sz="1197" b="0" i="0" u="none" strike="noStrike" kern="1200" baseline="0">
                    <a:solidFill>
                      <a:schemeClr val="bg1"/>
                    </a:solidFill>
                    <a:latin typeface="Encode Sans Normal Medium" charset="0"/>
                    <a:ea typeface="Encode Sans Normal Medium" charset="0"/>
                    <a:cs typeface="Encode Sans Normal Medium" charset="0"/>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rect">
                    <a:avLst/>
                  </a:prstGeom>
                </c15:spPr>
              </c:ext>
            </c:extLst>
          </c:dLbls>
          <c:cat>
            <c:numRef>
              <c:f>Sheet1!$A$2:$A$30</c:f>
              <c:numCache>
                <c:formatCode>General</c:formatCode>
                <c:ptCount val="29"/>
                <c:pt idx="0">
                  <c:v>1</c:v>
                </c:pt>
                <c:pt idx="1">
                  <c:v>2</c:v>
                </c:pt>
                <c:pt idx="2">
                  <c:v>3</c:v>
                </c:pt>
                <c:pt idx="3">
                  <c:v>4</c:v>
                </c:pt>
                <c:pt idx="4">
                  <c:v>5</c:v>
                </c:pt>
                <c:pt idx="5">
                  <c:v>6</c:v>
                </c:pt>
                <c:pt idx="6">
                  <c:v>7</c:v>
                </c:pt>
                <c:pt idx="7">
                  <c:v>8</c:v>
                </c:pt>
                <c:pt idx="8">
                  <c:v>9</c:v>
                </c:pt>
                <c:pt idx="9">
                  <c:v>11</c:v>
                </c:pt>
                <c:pt idx="10">
                  <c:v>12</c:v>
                </c:pt>
                <c:pt idx="11">
                  <c:v>13</c:v>
                </c:pt>
                <c:pt idx="12">
                  <c:v>14</c:v>
                </c:pt>
                <c:pt idx="13">
                  <c:v>15</c:v>
                </c:pt>
                <c:pt idx="14">
                  <c:v>16</c:v>
                </c:pt>
                <c:pt idx="15">
                  <c:v>17</c:v>
                </c:pt>
                <c:pt idx="16">
                  <c:v>18</c:v>
                </c:pt>
                <c:pt idx="17">
                  <c:v>19</c:v>
                </c:pt>
                <c:pt idx="18">
                  <c:v>20</c:v>
                </c:pt>
                <c:pt idx="19">
                  <c:v>21</c:v>
                </c:pt>
                <c:pt idx="20">
                  <c:v>22</c:v>
                </c:pt>
                <c:pt idx="21">
                  <c:v>23</c:v>
                </c:pt>
                <c:pt idx="22">
                  <c:v>24</c:v>
                </c:pt>
                <c:pt idx="23">
                  <c:v>25</c:v>
                </c:pt>
                <c:pt idx="24">
                  <c:v>26</c:v>
                </c:pt>
                <c:pt idx="25">
                  <c:v>27</c:v>
                </c:pt>
                <c:pt idx="26">
                  <c:v>28</c:v>
                </c:pt>
                <c:pt idx="27">
                  <c:v>29</c:v>
                </c:pt>
                <c:pt idx="28">
                  <c:v>30</c:v>
                </c:pt>
              </c:numCache>
            </c:numRef>
          </c:cat>
          <c:val>
            <c:numRef>
              <c:f>Sheet1!$B$2:$B$30</c:f>
              <c:numCache>
                <c:formatCode>General</c:formatCode>
                <c:ptCount val="29"/>
                <c:pt idx="0">
                  <c:v>12</c:v>
                </c:pt>
                <c:pt idx="1">
                  <c:v>12</c:v>
                </c:pt>
                <c:pt idx="2">
                  <c:v>12</c:v>
                </c:pt>
                <c:pt idx="3">
                  <c:v>12</c:v>
                </c:pt>
                <c:pt idx="4">
                  <c:v>12</c:v>
                </c:pt>
                <c:pt idx="5">
                  <c:v>12</c:v>
                </c:pt>
                <c:pt idx="6">
                  <c:v>12</c:v>
                </c:pt>
                <c:pt idx="7">
                  <c:v>12</c:v>
                </c:pt>
                <c:pt idx="8">
                  <c:v>12</c:v>
                </c:pt>
                <c:pt idx="9">
                  <c:v>12</c:v>
                </c:pt>
                <c:pt idx="10">
                  <c:v>12</c:v>
                </c:pt>
                <c:pt idx="11">
                  <c:v>12</c:v>
                </c:pt>
                <c:pt idx="12">
                  <c:v>12</c:v>
                </c:pt>
                <c:pt idx="13">
                  <c:v>12</c:v>
                </c:pt>
                <c:pt idx="14">
                  <c:v>12</c:v>
                </c:pt>
                <c:pt idx="15">
                  <c:v>12</c:v>
                </c:pt>
                <c:pt idx="16">
                  <c:v>12</c:v>
                </c:pt>
                <c:pt idx="17">
                  <c:v>12</c:v>
                </c:pt>
                <c:pt idx="18">
                  <c:v>12</c:v>
                </c:pt>
                <c:pt idx="19">
                  <c:v>12</c:v>
                </c:pt>
                <c:pt idx="20">
                  <c:v>12</c:v>
                </c:pt>
                <c:pt idx="21">
                  <c:v>12</c:v>
                </c:pt>
                <c:pt idx="22">
                  <c:v>12</c:v>
                </c:pt>
                <c:pt idx="23">
                  <c:v>12</c:v>
                </c:pt>
                <c:pt idx="24">
                  <c:v>12</c:v>
                </c:pt>
                <c:pt idx="25">
                  <c:v>12</c:v>
                </c:pt>
                <c:pt idx="26">
                  <c:v>12</c:v>
                </c:pt>
                <c:pt idx="27">
                  <c:v>12</c:v>
                </c:pt>
                <c:pt idx="28">
                  <c:v>12</c:v>
                </c:pt>
              </c:numCache>
            </c:numRef>
          </c:val>
          <c:extLst>
            <c:ext xmlns:c16="http://schemas.microsoft.com/office/drawing/2014/chart" uri="{C3380CC4-5D6E-409C-BE32-E72D297353CC}">
              <c16:uniqueId val="{0000003A-47F6-4342-9B8B-A2224492E958}"/>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Encode Sans Normal Medium" charset="0"/>
              <a:ea typeface="Encode Sans Normal Medium" charset="0"/>
              <a:cs typeface="Encode Sans Normal Medium" charset="0"/>
            </a:defRPr>
          </a:pPr>
          <a:endParaRPr lang="en-US"/>
        </a:p>
      </c:txPr>
    </c:legend>
    <c:plotVisOnly val="1"/>
    <c:dispBlanksAs val="gap"/>
    <c:showDLblsOverMax val="0"/>
  </c:chart>
  <c:spPr>
    <a:noFill/>
    <a:ln>
      <a:noFill/>
    </a:ln>
    <a:effectLst/>
  </c:spPr>
  <c:txPr>
    <a:bodyPr anchor="t" anchorCtr="0"/>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Sheet3!$B$1</c:f>
              <c:strCache>
                <c:ptCount val="1"/>
                <c:pt idx="0">
                  <c:v>Value</c:v>
                </c:pt>
              </c:strCache>
            </c:strRef>
          </c:tx>
          <c:spPr>
            <a:ln w="0">
              <a:noFill/>
            </a:ln>
          </c:spPr>
          <c:invertIfNegative val="0"/>
          <c:dPt>
            <c:idx val="0"/>
            <c:invertIfNegative val="0"/>
            <c:bubble3D val="0"/>
            <c:spPr>
              <a:solidFill>
                <a:srgbClr val="33246C"/>
              </a:solidFill>
              <a:ln w="0">
                <a:noFill/>
              </a:ln>
            </c:spPr>
            <c:extLst>
              <c:ext xmlns:c16="http://schemas.microsoft.com/office/drawing/2014/chart" uri="{C3380CC4-5D6E-409C-BE32-E72D297353CC}">
                <c16:uniqueId val="{00000001-512E-6840-8572-DA3368E95D57}"/>
              </c:ext>
            </c:extLst>
          </c:dPt>
          <c:dPt>
            <c:idx val="1"/>
            <c:invertIfNegative val="0"/>
            <c:bubble3D val="0"/>
            <c:spPr>
              <a:solidFill>
                <a:srgbClr val="7A286D"/>
              </a:solidFill>
              <a:ln w="0">
                <a:noFill/>
              </a:ln>
            </c:spPr>
            <c:extLst>
              <c:ext xmlns:c16="http://schemas.microsoft.com/office/drawing/2014/chart" uri="{C3380CC4-5D6E-409C-BE32-E72D297353CC}">
                <c16:uniqueId val="{00000003-512E-6840-8572-DA3368E95D57}"/>
              </c:ext>
            </c:extLst>
          </c:dPt>
          <c:dPt>
            <c:idx val="2"/>
            <c:invertIfNegative val="0"/>
            <c:bubble3D val="0"/>
            <c:spPr>
              <a:solidFill>
                <a:srgbClr val="7B286D"/>
              </a:solidFill>
              <a:ln w="0">
                <a:noFill/>
              </a:ln>
            </c:spPr>
            <c:extLst>
              <c:ext xmlns:c16="http://schemas.microsoft.com/office/drawing/2014/chart" uri="{C3380CC4-5D6E-409C-BE32-E72D297353CC}">
                <c16:uniqueId val="{00000005-512E-6840-8572-DA3368E95D57}"/>
              </c:ext>
            </c:extLst>
          </c:dPt>
          <c:dPt>
            <c:idx val="3"/>
            <c:invertIfNegative val="0"/>
            <c:bubble3D val="0"/>
            <c:spPr>
              <a:solidFill>
                <a:srgbClr val="B8A67A"/>
              </a:solidFill>
              <a:ln w="0">
                <a:noFill/>
              </a:ln>
            </c:spPr>
            <c:extLst>
              <c:ext xmlns:c16="http://schemas.microsoft.com/office/drawing/2014/chart" uri="{C3380CC4-5D6E-409C-BE32-E72D297353CC}">
                <c16:uniqueId val="{00000007-512E-6840-8572-DA3368E95D57}"/>
              </c:ext>
            </c:extLst>
          </c:dPt>
          <c:dPt>
            <c:idx val="4"/>
            <c:invertIfNegative val="0"/>
            <c:bubble3D val="0"/>
            <c:spPr>
              <a:solidFill>
                <a:srgbClr val="939598"/>
              </a:solidFill>
              <a:ln w="0">
                <a:noFill/>
              </a:ln>
            </c:spPr>
            <c:extLst>
              <c:ext xmlns:c16="http://schemas.microsoft.com/office/drawing/2014/chart" uri="{C3380CC4-5D6E-409C-BE32-E72D297353CC}">
                <c16:uniqueId val="{00000009-512E-6840-8572-DA3368E95D57}"/>
              </c:ext>
            </c:extLst>
          </c:dPt>
          <c:dPt>
            <c:idx val="5"/>
            <c:invertIfNegative val="0"/>
            <c:bubble3D val="0"/>
            <c:spPr>
              <a:solidFill>
                <a:srgbClr val="D7DBDC"/>
              </a:solidFill>
              <a:ln w="0">
                <a:noFill/>
              </a:ln>
            </c:spPr>
            <c:extLst>
              <c:ext xmlns:c16="http://schemas.microsoft.com/office/drawing/2014/chart" uri="{C3380CC4-5D6E-409C-BE32-E72D297353CC}">
                <c16:uniqueId val="{0000000B-512E-6840-8572-DA3368E95D57}"/>
              </c:ext>
            </c:extLst>
          </c:dPt>
          <c:dPt>
            <c:idx val="6"/>
            <c:invertIfNegative val="0"/>
            <c:bubble3D val="0"/>
            <c:spPr>
              <a:solidFill>
                <a:srgbClr val="DB6C05"/>
              </a:solidFill>
              <a:ln w="0">
                <a:noFill/>
              </a:ln>
            </c:spPr>
            <c:extLst>
              <c:ext xmlns:c16="http://schemas.microsoft.com/office/drawing/2014/chart" uri="{C3380CC4-5D6E-409C-BE32-E72D297353CC}">
                <c16:uniqueId val="{0000000D-512E-6840-8572-DA3368E95D57}"/>
              </c:ext>
            </c:extLst>
          </c:dPt>
          <c:dPt>
            <c:idx val="7"/>
            <c:invertIfNegative val="0"/>
            <c:bubble3D val="0"/>
            <c:spPr>
              <a:solidFill>
                <a:srgbClr val="F3A66C"/>
              </a:solidFill>
              <a:ln w="0">
                <a:noFill/>
              </a:ln>
            </c:spPr>
            <c:extLst>
              <c:ext xmlns:c16="http://schemas.microsoft.com/office/drawing/2014/chart" uri="{C3380CC4-5D6E-409C-BE32-E72D297353CC}">
                <c16:uniqueId val="{0000000F-512E-6840-8572-DA3368E95D57}"/>
              </c:ext>
            </c:extLst>
          </c:dPt>
          <c:dPt>
            <c:idx val="8"/>
            <c:invertIfNegative val="0"/>
            <c:bubble3D val="0"/>
            <c:spPr>
              <a:solidFill>
                <a:srgbClr val="79985B"/>
              </a:solidFill>
              <a:ln w="0">
                <a:noFill/>
              </a:ln>
            </c:spPr>
            <c:extLst>
              <c:ext xmlns:c16="http://schemas.microsoft.com/office/drawing/2014/chart" uri="{C3380CC4-5D6E-409C-BE32-E72D297353CC}">
                <c16:uniqueId val="{00000011-512E-6840-8572-DA3368E95D57}"/>
              </c:ext>
            </c:extLst>
          </c:dPt>
          <c:dPt>
            <c:idx val="9"/>
            <c:invertIfNegative val="0"/>
            <c:bubble3D val="0"/>
            <c:spPr>
              <a:solidFill>
                <a:srgbClr val="FCC842"/>
              </a:solidFill>
              <a:ln w="0">
                <a:noFill/>
              </a:ln>
            </c:spPr>
            <c:extLst>
              <c:ext xmlns:c16="http://schemas.microsoft.com/office/drawing/2014/chart" uri="{C3380CC4-5D6E-409C-BE32-E72D297353CC}">
                <c16:uniqueId val="{00000013-512E-6840-8572-DA3368E95D57}"/>
              </c:ext>
            </c:extLst>
          </c:dPt>
          <c:dPt>
            <c:idx val="10"/>
            <c:invertIfNegative val="0"/>
            <c:bubble3D val="0"/>
            <c:spPr>
              <a:solidFill>
                <a:srgbClr val="FBE399"/>
              </a:solidFill>
              <a:ln w="0">
                <a:noFill/>
              </a:ln>
            </c:spPr>
            <c:extLst>
              <c:ext xmlns:c16="http://schemas.microsoft.com/office/drawing/2014/chart" uri="{C3380CC4-5D6E-409C-BE32-E72D297353CC}">
                <c16:uniqueId val="{00000014-512E-6840-8572-DA3368E95D57}"/>
              </c:ext>
            </c:extLst>
          </c:dPt>
          <c:dPt>
            <c:idx val="11"/>
            <c:invertIfNegative val="0"/>
            <c:bubble3D val="0"/>
            <c:spPr>
              <a:solidFill>
                <a:srgbClr val="5C927D"/>
              </a:solidFill>
              <a:ln w="0">
                <a:noFill/>
              </a:ln>
            </c:spPr>
            <c:extLst>
              <c:ext xmlns:c16="http://schemas.microsoft.com/office/drawing/2014/chart" uri="{C3380CC4-5D6E-409C-BE32-E72D297353CC}">
                <c16:uniqueId val="{0000001B-D881-2D43-BADE-DA4BCA4351D4}"/>
              </c:ext>
            </c:extLst>
          </c:dPt>
          <c:dPt>
            <c:idx val="12"/>
            <c:invertIfNegative val="0"/>
            <c:bubble3D val="0"/>
            <c:spPr>
              <a:solidFill>
                <a:srgbClr val="A36353"/>
              </a:solidFill>
              <a:ln w="0">
                <a:noFill/>
              </a:ln>
            </c:spPr>
            <c:extLst>
              <c:ext xmlns:c16="http://schemas.microsoft.com/office/drawing/2014/chart" uri="{C3380CC4-5D6E-409C-BE32-E72D297353CC}">
                <c16:uniqueId val="{0000001C-D881-2D43-BADE-DA4BCA4351D4}"/>
              </c:ext>
            </c:extLst>
          </c:dPt>
          <c:dPt>
            <c:idx val="13"/>
            <c:invertIfNegative val="0"/>
            <c:bubble3D val="0"/>
            <c:spPr>
              <a:solidFill>
                <a:srgbClr val="BE5028"/>
              </a:solidFill>
              <a:ln w="0">
                <a:noFill/>
              </a:ln>
            </c:spPr>
            <c:extLst>
              <c:ext xmlns:c16="http://schemas.microsoft.com/office/drawing/2014/chart" uri="{C3380CC4-5D6E-409C-BE32-E72D297353CC}">
                <c16:uniqueId val="{00000016-512E-6840-8572-DA3368E95D57}"/>
              </c:ext>
            </c:extLst>
          </c:dPt>
          <c:dPt>
            <c:idx val="14"/>
            <c:invertIfNegative val="0"/>
            <c:bubble3D val="0"/>
            <c:spPr>
              <a:solidFill>
                <a:srgbClr val="8A8B8A"/>
              </a:solidFill>
              <a:ln w="0">
                <a:noFill/>
              </a:ln>
            </c:spPr>
            <c:extLst>
              <c:ext xmlns:c16="http://schemas.microsoft.com/office/drawing/2014/chart" uri="{C3380CC4-5D6E-409C-BE32-E72D297353CC}">
                <c16:uniqueId val="{00000018-512E-6840-8572-DA3368E95D57}"/>
              </c:ext>
            </c:extLst>
          </c:dPt>
          <c:dPt>
            <c:idx val="15"/>
            <c:invertIfNegative val="0"/>
            <c:bubble3D val="0"/>
            <c:spPr>
              <a:solidFill>
                <a:srgbClr val="A2B9DE"/>
              </a:solidFill>
              <a:ln w="0">
                <a:noFill/>
              </a:ln>
            </c:spPr>
            <c:extLst>
              <c:ext xmlns:c16="http://schemas.microsoft.com/office/drawing/2014/chart" uri="{C3380CC4-5D6E-409C-BE32-E72D297353CC}">
                <c16:uniqueId val="{0000001A-512E-6840-8572-DA3368E95D57}"/>
              </c:ext>
            </c:extLst>
          </c:dPt>
          <c:dPt>
            <c:idx val="16"/>
            <c:invertIfNegative val="0"/>
            <c:bubble3D val="0"/>
            <c:spPr>
              <a:solidFill>
                <a:srgbClr val="436E78"/>
              </a:solidFill>
              <a:ln w="0">
                <a:noFill/>
              </a:ln>
            </c:spPr>
            <c:extLst>
              <c:ext xmlns:c16="http://schemas.microsoft.com/office/drawing/2014/chart" uri="{C3380CC4-5D6E-409C-BE32-E72D297353CC}">
                <c16:uniqueId val="{00000021-651A-BC47-9552-7F2139BDF644}"/>
              </c:ext>
            </c:extLst>
          </c:dPt>
          <c:dPt>
            <c:idx val="17"/>
            <c:invertIfNegative val="0"/>
            <c:bubble3D val="0"/>
            <c:spPr>
              <a:solidFill>
                <a:srgbClr val="A0B7C0"/>
              </a:solidFill>
              <a:ln w="0">
                <a:noFill/>
              </a:ln>
            </c:spPr>
            <c:extLst>
              <c:ext xmlns:c16="http://schemas.microsoft.com/office/drawing/2014/chart" uri="{C3380CC4-5D6E-409C-BE32-E72D297353CC}">
                <c16:uniqueId val="{00000023-651A-BC47-9552-7F2139BDF644}"/>
              </c:ext>
            </c:extLst>
          </c:dPt>
          <c:dPt>
            <c:idx val="18"/>
            <c:invertIfNegative val="0"/>
            <c:bubble3D val="0"/>
            <c:spPr>
              <a:solidFill>
                <a:srgbClr val="7FAEB3"/>
              </a:solidFill>
              <a:ln w="0">
                <a:noFill/>
              </a:ln>
            </c:spPr>
            <c:extLst>
              <c:ext xmlns:c16="http://schemas.microsoft.com/office/drawing/2014/chart" uri="{C3380CC4-5D6E-409C-BE32-E72D297353CC}">
                <c16:uniqueId val="{00000025-651A-BC47-9552-7F2139BDF644}"/>
              </c:ext>
            </c:extLst>
          </c:dPt>
          <c:dPt>
            <c:idx val="19"/>
            <c:invertIfNegative val="0"/>
            <c:bubble3D val="0"/>
            <c:spPr>
              <a:solidFill>
                <a:srgbClr val="B3E2E6"/>
              </a:solidFill>
              <a:ln w="0">
                <a:noFill/>
              </a:ln>
            </c:spPr>
            <c:extLst>
              <c:ext xmlns:c16="http://schemas.microsoft.com/office/drawing/2014/chart" uri="{C3380CC4-5D6E-409C-BE32-E72D297353CC}">
                <c16:uniqueId val="{00000027-651A-BC47-9552-7F2139BDF644}"/>
              </c:ext>
            </c:extLst>
          </c:dPt>
          <c:dPt>
            <c:idx val="20"/>
            <c:invertIfNegative val="0"/>
            <c:bubble3D val="0"/>
            <c:spPr>
              <a:solidFill>
                <a:srgbClr val="EFDD5E"/>
              </a:solidFill>
              <a:ln w="0">
                <a:noFill/>
              </a:ln>
            </c:spPr>
            <c:extLst>
              <c:ext xmlns:c16="http://schemas.microsoft.com/office/drawing/2014/chart" uri="{C3380CC4-5D6E-409C-BE32-E72D297353CC}">
                <c16:uniqueId val="{00000029-651A-BC47-9552-7F2139BDF644}"/>
              </c:ext>
            </c:extLst>
          </c:dPt>
          <c:dPt>
            <c:idx val="21"/>
            <c:invertIfNegative val="0"/>
            <c:bubble3D val="0"/>
            <c:spPr>
              <a:solidFill>
                <a:srgbClr val="F4EB9F"/>
              </a:solidFill>
              <a:ln w="0">
                <a:noFill/>
              </a:ln>
            </c:spPr>
            <c:extLst>
              <c:ext xmlns:c16="http://schemas.microsoft.com/office/drawing/2014/chart" uri="{C3380CC4-5D6E-409C-BE32-E72D297353CC}">
                <c16:uniqueId val="{0000002B-651A-BC47-9552-7F2139BDF644}"/>
              </c:ext>
            </c:extLst>
          </c:dPt>
          <c:dPt>
            <c:idx val="22"/>
            <c:invertIfNegative val="0"/>
            <c:bubble3D val="0"/>
            <c:spPr>
              <a:solidFill>
                <a:srgbClr val="134DA0"/>
              </a:solidFill>
              <a:ln w="0">
                <a:noFill/>
              </a:ln>
            </c:spPr>
            <c:extLst>
              <c:ext xmlns:c16="http://schemas.microsoft.com/office/drawing/2014/chart" uri="{C3380CC4-5D6E-409C-BE32-E72D297353CC}">
                <c16:uniqueId val="{0000002D-651A-BC47-9552-7F2139BDF644}"/>
              </c:ext>
            </c:extLst>
          </c:dPt>
          <c:dPt>
            <c:idx val="23"/>
            <c:invertIfNegative val="0"/>
            <c:bubble3D val="0"/>
            <c:spPr>
              <a:solidFill>
                <a:srgbClr val="4966AD"/>
              </a:solidFill>
              <a:ln w="0">
                <a:noFill/>
              </a:ln>
            </c:spPr>
            <c:extLst>
              <c:ext xmlns:c16="http://schemas.microsoft.com/office/drawing/2014/chart" uri="{C3380CC4-5D6E-409C-BE32-E72D297353CC}">
                <c16:uniqueId val="{0000002F-651A-BC47-9552-7F2139BDF644}"/>
              </c:ext>
            </c:extLst>
          </c:dPt>
          <c:dPt>
            <c:idx val="24"/>
            <c:invertIfNegative val="0"/>
            <c:bubble3D val="0"/>
            <c:spPr>
              <a:solidFill>
                <a:srgbClr val="61AFDF"/>
              </a:solidFill>
              <a:ln w="0">
                <a:noFill/>
              </a:ln>
            </c:spPr>
            <c:extLst>
              <c:ext xmlns:c16="http://schemas.microsoft.com/office/drawing/2014/chart" uri="{C3380CC4-5D6E-409C-BE32-E72D297353CC}">
                <c16:uniqueId val="{00000031-651A-BC47-9552-7F2139BDF644}"/>
              </c:ext>
            </c:extLst>
          </c:dPt>
          <c:dPt>
            <c:idx val="25"/>
            <c:invertIfNegative val="0"/>
            <c:bubble3D val="0"/>
            <c:spPr>
              <a:solidFill>
                <a:srgbClr val="93B0CE"/>
              </a:solidFill>
              <a:ln w="0">
                <a:noFill/>
              </a:ln>
            </c:spPr>
            <c:extLst>
              <c:ext xmlns:c16="http://schemas.microsoft.com/office/drawing/2014/chart" uri="{C3380CC4-5D6E-409C-BE32-E72D297353CC}">
                <c16:uniqueId val="{00000033-651A-BC47-9552-7F2139BDF644}"/>
              </c:ext>
            </c:extLst>
          </c:dPt>
          <c:dLbls>
            <c:spPr>
              <a:noFill/>
              <a:ln>
                <a:noFill/>
              </a:ln>
              <a:effectLst/>
            </c:spPr>
            <c:txPr>
              <a:bodyPr wrap="square" lIns="38100" tIns="19050" rIns="38100" bIns="19050" anchor="ctr">
                <a:spAutoFit/>
              </a:bodyPr>
              <a:lstStyle/>
              <a:p>
                <a:pPr>
                  <a:defRPr b="1" i="0">
                    <a:latin typeface="Encode Sans Narrow SemiBold" panose="02000000000000000000" pitchFamily="2" charset="77"/>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Sheet3!$A$2:$A$27</c:f>
              <c:numCache>
                <c:formatCode>General</c:formatCode>
                <c:ptCount val="26"/>
                <c:pt idx="0">
                  <c:v>1</c:v>
                </c:pt>
                <c:pt idx="1">
                  <c:v>2</c:v>
                </c:pt>
                <c:pt idx="2">
                  <c:v>3</c:v>
                </c:pt>
                <c:pt idx="3">
                  <c:v>4</c:v>
                </c:pt>
                <c:pt idx="4">
                  <c:v>5</c:v>
                </c:pt>
                <c:pt idx="5">
                  <c:v>6</c:v>
                </c:pt>
                <c:pt idx="6">
                  <c:v>7</c:v>
                </c:pt>
                <c:pt idx="7">
                  <c:v>8</c:v>
                </c:pt>
                <c:pt idx="8">
                  <c:v>9</c:v>
                </c:pt>
                <c:pt idx="9">
                  <c:v>11</c:v>
                </c:pt>
                <c:pt idx="10">
                  <c:v>12</c:v>
                </c:pt>
                <c:pt idx="11">
                  <c:v>13</c:v>
                </c:pt>
                <c:pt idx="12">
                  <c:v>14</c:v>
                </c:pt>
                <c:pt idx="13">
                  <c:v>15</c:v>
                </c:pt>
                <c:pt idx="14">
                  <c:v>16</c:v>
                </c:pt>
                <c:pt idx="15">
                  <c:v>17</c:v>
                </c:pt>
                <c:pt idx="16">
                  <c:v>18</c:v>
                </c:pt>
                <c:pt idx="17">
                  <c:v>19</c:v>
                </c:pt>
                <c:pt idx="18">
                  <c:v>20</c:v>
                </c:pt>
                <c:pt idx="19">
                  <c:v>21</c:v>
                </c:pt>
                <c:pt idx="20">
                  <c:v>22</c:v>
                </c:pt>
                <c:pt idx="21">
                  <c:v>23</c:v>
                </c:pt>
                <c:pt idx="22">
                  <c:v>24</c:v>
                </c:pt>
                <c:pt idx="23">
                  <c:v>25</c:v>
                </c:pt>
                <c:pt idx="24">
                  <c:v>26</c:v>
                </c:pt>
                <c:pt idx="25">
                  <c:v>27</c:v>
                </c:pt>
              </c:numCache>
            </c:numRef>
          </c:cat>
          <c:val>
            <c:numRef>
              <c:f>Sheet3!$B$2:$B$27</c:f>
              <c:numCache>
                <c:formatCode>General</c:formatCode>
                <c:ptCount val="26"/>
                <c:pt idx="0">
                  <c:v>150</c:v>
                </c:pt>
                <c:pt idx="1">
                  <c:v>150</c:v>
                </c:pt>
                <c:pt idx="2">
                  <c:v>150</c:v>
                </c:pt>
                <c:pt idx="3">
                  <c:v>150</c:v>
                </c:pt>
                <c:pt idx="4">
                  <c:v>150</c:v>
                </c:pt>
                <c:pt idx="5">
                  <c:v>150</c:v>
                </c:pt>
                <c:pt idx="6">
                  <c:v>150</c:v>
                </c:pt>
                <c:pt idx="7">
                  <c:v>150</c:v>
                </c:pt>
                <c:pt idx="8">
                  <c:v>150</c:v>
                </c:pt>
                <c:pt idx="9">
                  <c:v>150</c:v>
                </c:pt>
                <c:pt idx="10">
                  <c:v>150</c:v>
                </c:pt>
                <c:pt idx="11">
                  <c:v>150</c:v>
                </c:pt>
                <c:pt idx="12">
                  <c:v>150</c:v>
                </c:pt>
                <c:pt idx="13">
                  <c:v>150</c:v>
                </c:pt>
                <c:pt idx="14">
                  <c:v>150</c:v>
                </c:pt>
                <c:pt idx="15">
                  <c:v>150</c:v>
                </c:pt>
                <c:pt idx="16">
                  <c:v>150</c:v>
                </c:pt>
                <c:pt idx="17">
                  <c:v>150</c:v>
                </c:pt>
                <c:pt idx="18">
                  <c:v>150</c:v>
                </c:pt>
                <c:pt idx="19">
                  <c:v>150</c:v>
                </c:pt>
                <c:pt idx="20">
                  <c:v>150</c:v>
                </c:pt>
                <c:pt idx="21">
                  <c:v>150</c:v>
                </c:pt>
                <c:pt idx="22">
                  <c:v>150</c:v>
                </c:pt>
                <c:pt idx="23">
                  <c:v>150</c:v>
                </c:pt>
                <c:pt idx="24">
                  <c:v>150</c:v>
                </c:pt>
                <c:pt idx="25">
                  <c:v>150</c:v>
                </c:pt>
              </c:numCache>
            </c:numRef>
          </c:val>
          <c:extLst>
            <c:ext xmlns:c16="http://schemas.microsoft.com/office/drawing/2014/chart" uri="{C3380CC4-5D6E-409C-BE32-E72D297353CC}">
              <c16:uniqueId val="{0000001B-512E-6840-8572-DA3368E95D57}"/>
            </c:ext>
          </c:extLst>
        </c:ser>
        <c:dLbls>
          <c:showLegendKey val="0"/>
          <c:showVal val="1"/>
          <c:showCatName val="0"/>
          <c:showSerName val="0"/>
          <c:showPercent val="0"/>
          <c:showBubbleSize val="0"/>
        </c:dLbls>
        <c:gapWidth val="37"/>
        <c:axId val="-541361056"/>
        <c:axId val="-541592448"/>
      </c:barChart>
      <c:valAx>
        <c:axId val="-541592448"/>
        <c:scaling>
          <c:orientation val="minMax"/>
        </c:scaling>
        <c:delete val="0"/>
        <c:axPos val="l"/>
        <c:majorGridlines>
          <c:spPr>
            <a:ln>
              <a:solidFill>
                <a:srgbClr val="E7E6E6">
                  <a:alpha val="45000"/>
                </a:srgbClr>
              </a:solidFill>
            </a:ln>
          </c:spPr>
        </c:majorGridlines>
        <c:numFmt formatCode="General" sourceLinked="1"/>
        <c:majorTickMark val="none"/>
        <c:minorTickMark val="none"/>
        <c:tickLblPos val="nextTo"/>
        <c:crossAx val="-541361056"/>
        <c:crosses val="autoZero"/>
        <c:crossBetween val="between"/>
      </c:valAx>
      <c:catAx>
        <c:axId val="-541361056"/>
        <c:scaling>
          <c:orientation val="minMax"/>
        </c:scaling>
        <c:delete val="1"/>
        <c:axPos val="b"/>
        <c:numFmt formatCode="General" sourceLinked="1"/>
        <c:majorTickMark val="none"/>
        <c:minorTickMark val="none"/>
        <c:tickLblPos val="nextTo"/>
        <c:crossAx val="-541592448"/>
        <c:crosses val="autoZero"/>
        <c:auto val="1"/>
        <c:lblAlgn val="ctr"/>
        <c:lblOffset val="100"/>
        <c:noMultiLvlLbl val="0"/>
      </c:catAx>
      <c:spPr>
        <a:ln>
          <a:solidFill>
            <a:srgbClr val="E7E6E6"/>
          </a:solidFill>
        </a:ln>
      </c:spPr>
    </c:plotArea>
    <c:legend>
      <c:legendPos val="b"/>
      <c:overlay val="0"/>
      <c:spPr>
        <a:ln>
          <a:noFill/>
        </a:ln>
        <a:effectLst>
          <a:outerShdw blurRad="50800" dist="50800" dir="5400000" sx="1000" sy="1000" algn="ctr" rotWithShape="0">
            <a:srgbClr val="000000">
              <a:alpha val="43137"/>
            </a:srgbClr>
          </a:outerShdw>
        </a:effectLst>
      </c:spPr>
      <c:txPr>
        <a:bodyPr/>
        <a:lstStyle/>
        <a:p>
          <a:pPr>
            <a:defRPr sz="1200" b="1" i="0">
              <a:solidFill>
                <a:srgbClr val="3E4357"/>
              </a:solidFill>
              <a:latin typeface="Open Sans Semibold" panose="020B0606030504020204" pitchFamily="34" charset="0"/>
              <a:ea typeface="Open Sans Semibold" panose="020B0606030504020204" pitchFamily="34" charset="0"/>
              <a:cs typeface="Open Sans Semibold" panose="020B0606030504020204" pitchFamily="34" charset="0"/>
            </a:defRPr>
          </a:pPr>
          <a:endParaRPr lang="en-US"/>
        </a:p>
      </c:txPr>
    </c:legend>
    <c:plotVisOnly val="1"/>
    <c:dispBlanksAs val="gap"/>
    <c:showDLblsOverMax val="0"/>
  </c:chart>
  <c:spPr>
    <a:ln>
      <a:noFill/>
    </a:ln>
  </c:spPr>
  <c:txPr>
    <a:bodyPr/>
    <a:lstStyle/>
    <a:p>
      <a:pPr>
        <a:defRPr>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0.20355</cdr:x>
      <cdr:y>0.81209</cdr:y>
    </cdr:from>
    <cdr:to>
      <cdr:x>0.81405</cdr:x>
      <cdr:y>0.91114</cdr:y>
    </cdr:to>
    <cdr:sp macro="" textlink="">
      <cdr:nvSpPr>
        <cdr:cNvPr id="2" name="TextBox 1"/>
        <cdr:cNvSpPr txBox="1"/>
      </cdr:nvSpPr>
      <cdr:spPr>
        <a:xfrm xmlns:a="http://schemas.openxmlformats.org/drawingml/2006/main">
          <a:off x="2289145" y="4921176"/>
          <a:ext cx="6865902" cy="60023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endParaRPr lang="en-US" sz="1600" b="1" dirty="0">
            <a:solidFill>
              <a:srgbClr val="33246C"/>
            </a:solidFill>
            <a:latin typeface="Arial" panose="020B0604020202020204" pitchFamily="34" charset="0"/>
            <a:cs typeface="Arial" panose="020B0604020202020204" pitchFamily="34" charset="0"/>
          </a:endParaRPr>
        </a:p>
        <a:p xmlns:a="http://schemas.openxmlformats.org/drawingml/2006/main">
          <a:pPr algn="ctr"/>
          <a:r>
            <a:rPr lang="en-US" sz="1600" dirty="0">
              <a:solidFill>
                <a:srgbClr val="33246C"/>
              </a:solidFill>
              <a:latin typeface="Calibri Light" charset="0"/>
              <a:cs typeface="Arial" panose="020B0604020202020204" pitchFamily="34" charset="0"/>
            </a:rPr>
            <a:t>Total Value of this Market: $10.3 billion</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0933B4-1113-DE46-BE1E-AB37F36AE7FD}" type="datetimeFigureOut">
              <a:rPr lang="en-US" smtClean="0"/>
              <a:t>8/25/2020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73634D-3E5D-EC49-B258-74CBD3DF802B}" type="slidenum">
              <a:rPr lang="en-US" smtClean="0"/>
              <a:t>‹#›</a:t>
            </a:fld>
            <a:endParaRPr lang="en-US"/>
          </a:p>
        </p:txBody>
      </p:sp>
    </p:spTree>
    <p:extLst>
      <p:ext uri="{BB962C8B-B14F-4D97-AF65-F5344CB8AC3E}">
        <p14:creationId xmlns:p14="http://schemas.microsoft.com/office/powerpoint/2010/main" val="764034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Use this slide for </a:t>
            </a:r>
            <a:r>
              <a:rPr lang="en-US" dirty="0"/>
              <a:t>"</a:t>
            </a:r>
            <a:r>
              <a:rPr lang="en-US"/>
              <a:t>disclosures</a:t>
            </a:r>
            <a:r>
              <a:rPr lang="en-US" dirty="0"/>
              <a:t> about potential conflicts of interest, including source and types of support received by industry sponsors (e.g. </a:t>
            </a:r>
            <a:r>
              <a:rPr lang="en-US" i="1" dirty="0"/>
              <a:t>“I receive speaker’s fees from XXXXX to give talks about their drug ZZZZZ”; “I receive research funds from XXXX to perform clinical trials related to ZZZZ</a:t>
            </a:r>
            <a:r>
              <a:rPr lang="en-US"/>
              <a:t>”)" - text from correspondence with the Residency Office </a:t>
            </a:r>
            <a:endParaRPr lang="en-US" dirty="0"/>
          </a:p>
          <a:p>
            <a:endParaRPr lang="en-US" dirty="0">
              <a:cs typeface="Calibri"/>
            </a:endParaRPr>
          </a:p>
          <a:p>
            <a:r>
              <a:rPr lang="en-US"/>
              <a:t>If you did not create the slides, credit the author here</a:t>
            </a:r>
          </a:p>
        </p:txBody>
      </p:sp>
      <p:sp>
        <p:nvSpPr>
          <p:cNvPr id="4" name="Slide Number Placeholder 3"/>
          <p:cNvSpPr>
            <a:spLocks noGrp="1"/>
          </p:cNvSpPr>
          <p:nvPr>
            <p:ph type="sldNum" sz="quarter" idx="5"/>
          </p:nvPr>
        </p:nvSpPr>
        <p:spPr/>
        <p:txBody>
          <a:bodyPr/>
          <a:lstStyle/>
          <a:p>
            <a:fld id="{2A73634D-3E5D-EC49-B258-74CBD3DF802B}" type="slidenum">
              <a:rPr lang="en-US" smtClean="0"/>
              <a:t>3</a:t>
            </a:fld>
            <a:endParaRPr lang="en-US"/>
          </a:p>
        </p:txBody>
      </p:sp>
    </p:spTree>
    <p:extLst>
      <p:ext uri="{BB962C8B-B14F-4D97-AF65-F5344CB8AC3E}">
        <p14:creationId xmlns:p14="http://schemas.microsoft.com/office/powerpoint/2010/main" val="2179490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Use this slide for </a:t>
            </a:r>
            <a:r>
              <a:rPr lang="en-US" dirty="0"/>
              <a:t>"</a:t>
            </a:r>
            <a:r>
              <a:rPr lang="en-US"/>
              <a:t>disclosures</a:t>
            </a:r>
            <a:r>
              <a:rPr lang="en-US" dirty="0"/>
              <a:t> about potential conflicts of interest, including source and types of support received by industry sponsors (e.g. </a:t>
            </a:r>
            <a:r>
              <a:rPr lang="en-US" i="1" dirty="0"/>
              <a:t>“I receive speaker’s fees from XXXXX to give talks about their drug ZZZZZ”; “I receive research funds from XXXX to perform clinical trials related to ZZZZ</a:t>
            </a:r>
            <a:r>
              <a:rPr lang="en-US"/>
              <a:t>”)" - text from correspondence with the Residency Office </a:t>
            </a:r>
            <a:endParaRPr lang="en-US" dirty="0"/>
          </a:p>
          <a:p>
            <a:endParaRPr lang="en-US" dirty="0">
              <a:cs typeface="Calibri"/>
            </a:endParaRPr>
          </a:p>
          <a:p>
            <a:r>
              <a:rPr lang="en-US"/>
              <a:t>If you did not create the slides, credit the author here</a:t>
            </a:r>
          </a:p>
        </p:txBody>
      </p:sp>
      <p:sp>
        <p:nvSpPr>
          <p:cNvPr id="4" name="Slide Number Placeholder 3"/>
          <p:cNvSpPr>
            <a:spLocks noGrp="1"/>
          </p:cNvSpPr>
          <p:nvPr>
            <p:ph type="sldNum" sz="quarter" idx="5"/>
          </p:nvPr>
        </p:nvSpPr>
        <p:spPr/>
        <p:txBody>
          <a:bodyPr/>
          <a:lstStyle/>
          <a:p>
            <a:fld id="{2A73634D-3E5D-EC49-B258-74CBD3DF802B}" type="slidenum">
              <a:rPr lang="en-US" smtClean="0"/>
              <a:t>25</a:t>
            </a:fld>
            <a:endParaRPr lang="en-US"/>
          </a:p>
        </p:txBody>
      </p:sp>
    </p:spTree>
    <p:extLst>
      <p:ext uri="{BB962C8B-B14F-4D97-AF65-F5344CB8AC3E}">
        <p14:creationId xmlns:p14="http://schemas.microsoft.com/office/powerpoint/2010/main" val="15027083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small groups</a:t>
            </a:r>
          </a:p>
        </p:txBody>
      </p:sp>
      <p:sp>
        <p:nvSpPr>
          <p:cNvPr id="4" name="Slide Number Placeholder 3"/>
          <p:cNvSpPr>
            <a:spLocks noGrp="1"/>
          </p:cNvSpPr>
          <p:nvPr>
            <p:ph type="sldNum" sz="quarter" idx="5"/>
          </p:nvPr>
        </p:nvSpPr>
        <p:spPr/>
        <p:txBody>
          <a:bodyPr/>
          <a:lstStyle/>
          <a:p>
            <a:fld id="{2A73634D-3E5D-EC49-B258-74CBD3DF802B}" type="slidenum">
              <a:rPr lang="en-US" smtClean="0"/>
              <a:t>27</a:t>
            </a:fld>
            <a:endParaRPr lang="en-US"/>
          </a:p>
        </p:txBody>
      </p:sp>
    </p:spTree>
    <p:extLst>
      <p:ext uri="{BB962C8B-B14F-4D97-AF65-F5344CB8AC3E}">
        <p14:creationId xmlns:p14="http://schemas.microsoft.com/office/powerpoint/2010/main" val="32760326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you include this in your slides, make sure you are following these guideline</a:t>
            </a:r>
          </a:p>
          <a:p>
            <a:r>
              <a:rPr lang="en-US"/>
              <a:t>Be clear with students on what your expectations are for how you will interact</a:t>
            </a:r>
          </a:p>
          <a:p>
            <a:r>
              <a:rPr lang="en-US"/>
              <a:t>Faculty need to identify how they will use chat</a:t>
            </a:r>
          </a:p>
          <a:p>
            <a:r>
              <a:rPr lang="en-US"/>
              <a:t>Make sure that students know how to communicate</a:t>
            </a:r>
          </a:p>
        </p:txBody>
      </p:sp>
      <p:sp>
        <p:nvSpPr>
          <p:cNvPr id="4" name="Slide Number Placeholder 3"/>
          <p:cNvSpPr>
            <a:spLocks noGrp="1"/>
          </p:cNvSpPr>
          <p:nvPr>
            <p:ph type="sldNum" sz="quarter" idx="5"/>
          </p:nvPr>
        </p:nvSpPr>
        <p:spPr/>
        <p:txBody>
          <a:bodyPr/>
          <a:lstStyle/>
          <a:p>
            <a:fld id="{2A73634D-3E5D-EC49-B258-74CBD3DF802B}" type="slidenum">
              <a:rPr lang="en-US" smtClean="0"/>
              <a:t>28</a:t>
            </a:fld>
            <a:endParaRPr lang="en-US"/>
          </a:p>
        </p:txBody>
      </p:sp>
    </p:spTree>
    <p:extLst>
      <p:ext uri="{BB962C8B-B14F-4D97-AF65-F5344CB8AC3E}">
        <p14:creationId xmlns:p14="http://schemas.microsoft.com/office/powerpoint/2010/main" val="22447956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73634D-3E5D-EC49-B258-74CBD3DF802B}" type="slidenum">
              <a:rPr lang="en-US" smtClean="0"/>
              <a:t>29</a:t>
            </a:fld>
            <a:endParaRPr lang="en-US"/>
          </a:p>
        </p:txBody>
      </p:sp>
    </p:spTree>
    <p:extLst>
      <p:ext uri="{BB962C8B-B14F-4D97-AF65-F5344CB8AC3E}">
        <p14:creationId xmlns:p14="http://schemas.microsoft.com/office/powerpoint/2010/main" val="1726520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2A73634D-3E5D-EC49-B258-74CBD3DF802B}" type="slidenum">
              <a:rPr lang="en-US" smtClean="0"/>
              <a:t>42</a:t>
            </a:fld>
            <a:endParaRPr lang="en-US"/>
          </a:p>
        </p:txBody>
      </p:sp>
    </p:spTree>
    <p:extLst>
      <p:ext uri="{BB962C8B-B14F-4D97-AF65-F5344CB8AC3E}">
        <p14:creationId xmlns:p14="http://schemas.microsoft.com/office/powerpoint/2010/main" val="15483428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2A73634D-3E5D-EC49-B258-74CBD3DF802B}" type="slidenum">
              <a:rPr lang="en-US" smtClean="0"/>
              <a:t>43</a:t>
            </a:fld>
            <a:endParaRPr lang="en-US"/>
          </a:p>
        </p:txBody>
      </p:sp>
    </p:spTree>
    <p:extLst>
      <p:ext uri="{BB962C8B-B14F-4D97-AF65-F5344CB8AC3E}">
        <p14:creationId xmlns:p14="http://schemas.microsoft.com/office/powerpoint/2010/main" val="9449611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2A73634D-3E5D-EC49-B258-74CBD3DF802B}" type="slidenum">
              <a:rPr lang="en-US" smtClean="0"/>
              <a:t>44</a:t>
            </a:fld>
            <a:endParaRPr lang="en-US"/>
          </a:p>
        </p:txBody>
      </p:sp>
    </p:spTree>
    <p:extLst>
      <p:ext uri="{BB962C8B-B14F-4D97-AF65-F5344CB8AC3E}">
        <p14:creationId xmlns:p14="http://schemas.microsoft.com/office/powerpoint/2010/main" val="1677153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you include this in your slides, make sure you are following these guideline</a:t>
            </a:r>
          </a:p>
          <a:p>
            <a:r>
              <a:rPr lang="en-US"/>
              <a:t>Be clear with students on what your expectations are for how you will interact</a:t>
            </a:r>
          </a:p>
          <a:p>
            <a:r>
              <a:rPr lang="en-US"/>
              <a:t>Faculty need to identify how they will use chat</a:t>
            </a:r>
          </a:p>
          <a:p>
            <a:r>
              <a:rPr lang="en-US"/>
              <a:t>Make sure that students know how to communicate</a:t>
            </a:r>
          </a:p>
        </p:txBody>
      </p:sp>
      <p:sp>
        <p:nvSpPr>
          <p:cNvPr id="4" name="Slide Number Placeholder 3"/>
          <p:cNvSpPr>
            <a:spLocks noGrp="1"/>
          </p:cNvSpPr>
          <p:nvPr>
            <p:ph type="sldNum" sz="quarter" idx="5"/>
          </p:nvPr>
        </p:nvSpPr>
        <p:spPr/>
        <p:txBody>
          <a:bodyPr/>
          <a:lstStyle/>
          <a:p>
            <a:fld id="{2A73634D-3E5D-EC49-B258-74CBD3DF802B}" type="slidenum">
              <a:rPr lang="en-US" smtClean="0"/>
              <a:t>5</a:t>
            </a:fld>
            <a:endParaRPr lang="en-US"/>
          </a:p>
        </p:txBody>
      </p:sp>
    </p:spTree>
    <p:extLst>
      <p:ext uri="{BB962C8B-B14F-4D97-AF65-F5344CB8AC3E}">
        <p14:creationId xmlns:p14="http://schemas.microsoft.com/office/powerpoint/2010/main" val="3184693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73634D-3E5D-EC49-B258-74CBD3DF802B}" type="slidenum">
              <a:rPr lang="en-US" smtClean="0"/>
              <a:t>6</a:t>
            </a:fld>
            <a:endParaRPr lang="en-US"/>
          </a:p>
        </p:txBody>
      </p:sp>
    </p:spTree>
    <p:extLst>
      <p:ext uri="{BB962C8B-B14F-4D97-AF65-F5344CB8AC3E}">
        <p14:creationId xmlns:p14="http://schemas.microsoft.com/office/powerpoint/2010/main" val="3543096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73634D-3E5D-EC49-B258-74CBD3DF802B}" type="slidenum">
              <a:rPr lang="en-US" smtClean="0"/>
              <a:t>16</a:t>
            </a:fld>
            <a:endParaRPr lang="en-US"/>
          </a:p>
        </p:txBody>
      </p:sp>
    </p:spTree>
    <p:extLst>
      <p:ext uri="{BB962C8B-B14F-4D97-AF65-F5344CB8AC3E}">
        <p14:creationId xmlns:p14="http://schemas.microsoft.com/office/powerpoint/2010/main" val="3198953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73634D-3E5D-EC49-B258-74CBD3DF802B}" type="slidenum">
              <a:rPr lang="en-US" smtClean="0"/>
              <a:t>18</a:t>
            </a:fld>
            <a:endParaRPr lang="en-US"/>
          </a:p>
        </p:txBody>
      </p:sp>
    </p:spTree>
    <p:extLst>
      <p:ext uri="{BB962C8B-B14F-4D97-AF65-F5344CB8AC3E}">
        <p14:creationId xmlns:p14="http://schemas.microsoft.com/office/powerpoint/2010/main" val="1997452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reading this slide you may wonder why most of my slides have dark backgrounds with light text.  Excellent point!  I wanted you to have an easy to use template right from the beginning and to make it clear which slides were for your template and which were for my instructions. I am using the slide background colors to differentiate.</a:t>
            </a:r>
          </a:p>
        </p:txBody>
      </p:sp>
      <p:sp>
        <p:nvSpPr>
          <p:cNvPr id="4" name="Slide Number Placeholder 3"/>
          <p:cNvSpPr>
            <a:spLocks noGrp="1"/>
          </p:cNvSpPr>
          <p:nvPr>
            <p:ph type="sldNum" sz="quarter" idx="5"/>
          </p:nvPr>
        </p:nvSpPr>
        <p:spPr/>
        <p:txBody>
          <a:bodyPr/>
          <a:lstStyle/>
          <a:p>
            <a:fld id="{2A73634D-3E5D-EC49-B258-74CBD3DF802B}" type="slidenum">
              <a:rPr lang="en-US" smtClean="0"/>
              <a:t>19</a:t>
            </a:fld>
            <a:endParaRPr lang="en-US"/>
          </a:p>
        </p:txBody>
      </p:sp>
    </p:spTree>
    <p:extLst>
      <p:ext uri="{BB962C8B-B14F-4D97-AF65-F5344CB8AC3E}">
        <p14:creationId xmlns:p14="http://schemas.microsoft.com/office/powerpoint/2010/main" val="3502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A73634D-3E5D-EC49-B258-74CBD3DF802B}" type="slidenum">
              <a:rPr lang="en-US" smtClean="0"/>
              <a:t>21</a:t>
            </a:fld>
            <a:endParaRPr lang="en-US"/>
          </a:p>
        </p:txBody>
      </p:sp>
    </p:spTree>
    <p:extLst>
      <p:ext uri="{BB962C8B-B14F-4D97-AF65-F5344CB8AC3E}">
        <p14:creationId xmlns:p14="http://schemas.microsoft.com/office/powerpoint/2010/main" val="230488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A73634D-3E5D-EC49-B258-74CBD3DF802B}" type="slidenum">
              <a:rPr lang="en-US" smtClean="0"/>
              <a:t>22</a:t>
            </a:fld>
            <a:endParaRPr lang="en-US"/>
          </a:p>
        </p:txBody>
      </p:sp>
    </p:spTree>
    <p:extLst>
      <p:ext uri="{BB962C8B-B14F-4D97-AF65-F5344CB8AC3E}">
        <p14:creationId xmlns:p14="http://schemas.microsoft.com/office/powerpoint/2010/main" val="4284805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first time you are with a group, introduce yourself and give them your contact information.  This is something students have asked for.  This will help students in a few ways: </a:t>
            </a:r>
          </a:p>
          <a:p>
            <a:pPr marL="228600" indent="-228600">
              <a:buAutoNum type="arabicParenR"/>
            </a:pPr>
            <a:r>
              <a:rPr lang="en-US"/>
              <a:t>It reinforces the connection between your talk and the slides fostering memory, </a:t>
            </a:r>
          </a:p>
          <a:p>
            <a:pPr marL="228600" indent="-228600">
              <a:buAutoNum type="arabicParenR"/>
            </a:pPr>
            <a:r>
              <a:rPr lang="en-US"/>
              <a:t>Shows you (the faculty) are available to them (the student)</a:t>
            </a:r>
          </a:p>
          <a:p>
            <a:pPr marL="228600" indent="-228600">
              <a:buAutoNum type="arabicParenR"/>
            </a:pPr>
            <a:r>
              <a:rPr lang="en-US"/>
              <a:t>Fosters a sense of connection between the students and you, and </a:t>
            </a:r>
          </a:p>
          <a:p>
            <a:pPr marL="228600" indent="-228600">
              <a:buAutoNum type="arabicParenR"/>
            </a:pPr>
            <a:r>
              <a:rPr lang="en-US"/>
              <a:t>Helps students feel supported</a:t>
            </a:r>
          </a:p>
        </p:txBody>
      </p:sp>
      <p:sp>
        <p:nvSpPr>
          <p:cNvPr id="4" name="Slide Number Placeholder 3"/>
          <p:cNvSpPr>
            <a:spLocks noGrp="1"/>
          </p:cNvSpPr>
          <p:nvPr>
            <p:ph type="sldNum" sz="quarter" idx="5"/>
          </p:nvPr>
        </p:nvSpPr>
        <p:spPr/>
        <p:txBody>
          <a:bodyPr/>
          <a:lstStyle/>
          <a:p>
            <a:fld id="{2A73634D-3E5D-EC49-B258-74CBD3DF802B}" type="slidenum">
              <a:rPr lang="en-US" smtClean="0"/>
              <a:t>24</a:t>
            </a:fld>
            <a:endParaRPr lang="en-US"/>
          </a:p>
        </p:txBody>
      </p:sp>
    </p:spTree>
    <p:extLst>
      <p:ext uri="{BB962C8B-B14F-4D97-AF65-F5344CB8AC3E}">
        <p14:creationId xmlns:p14="http://schemas.microsoft.com/office/powerpoint/2010/main" val="34898994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1839383-F057-3048-AD91-C3B2D0E98308}"/>
              </a:ext>
            </a:extLst>
          </p:cNvPr>
          <p:cNvSpPr/>
          <p:nvPr userDrawn="1"/>
        </p:nvSpPr>
        <p:spPr>
          <a:xfrm rot="10800000">
            <a:off x="2514" y="0"/>
            <a:ext cx="12223266" cy="6933460"/>
          </a:xfrm>
          <a:prstGeom prst="rect">
            <a:avLst/>
          </a:prstGeom>
          <a:gradFill>
            <a:gsLst>
              <a:gs pos="33000">
                <a:srgbClr val="35246C">
                  <a:alpha val="75000"/>
                </a:srgbClr>
              </a:gs>
              <a:gs pos="100000">
                <a:srgbClr val="77236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userDrawn="1"/>
        </p:nvGrpSpPr>
        <p:grpSpPr>
          <a:xfrm>
            <a:off x="5883162" y="5870682"/>
            <a:ext cx="6351583" cy="1077418"/>
            <a:chOff x="6217708" y="5870682"/>
            <a:chExt cx="6017037" cy="1020669"/>
          </a:xfrm>
        </p:grpSpPr>
        <p:sp>
          <p:nvSpPr>
            <p:cNvPr id="18" name="Rectangle 19">
              <a:extLst>
                <a:ext uri="{FF2B5EF4-FFF2-40B4-BE49-F238E27FC236}">
                  <a16:creationId xmlns:a16="http://schemas.microsoft.com/office/drawing/2014/main" id="{1D57C588-67DA-944C-9093-5A6A4326EF68}"/>
                </a:ext>
              </a:extLst>
            </p:cNvPr>
            <p:cNvSpPr/>
            <p:nvPr/>
          </p:nvSpPr>
          <p:spPr>
            <a:xfrm rot="10800000">
              <a:off x="6217708" y="5870682"/>
              <a:ext cx="6017037" cy="1020669"/>
            </a:xfrm>
            <a:custGeom>
              <a:avLst/>
              <a:gdLst>
                <a:gd name="connsiteX0" fmla="*/ 0 w 12202510"/>
                <a:gd name="connsiteY0" fmla="*/ 0 h 620726"/>
                <a:gd name="connsiteX1" fmla="*/ 12202510 w 12202510"/>
                <a:gd name="connsiteY1" fmla="*/ 0 h 620726"/>
                <a:gd name="connsiteX2" fmla="*/ 12202510 w 12202510"/>
                <a:gd name="connsiteY2" fmla="*/ 620726 h 620726"/>
                <a:gd name="connsiteX3" fmla="*/ 0 w 12202510"/>
                <a:gd name="connsiteY3" fmla="*/ 620726 h 620726"/>
                <a:gd name="connsiteX4" fmla="*/ 0 w 12202510"/>
                <a:gd name="connsiteY4" fmla="*/ 0 h 620726"/>
                <a:gd name="connsiteX0" fmla="*/ 12700 w 12215210"/>
                <a:gd name="connsiteY0" fmla="*/ 0 h 1243026"/>
                <a:gd name="connsiteX1" fmla="*/ 12215210 w 12215210"/>
                <a:gd name="connsiteY1" fmla="*/ 0 h 1243026"/>
                <a:gd name="connsiteX2" fmla="*/ 12215210 w 12215210"/>
                <a:gd name="connsiteY2" fmla="*/ 620726 h 1243026"/>
                <a:gd name="connsiteX3" fmla="*/ 0 w 12215210"/>
                <a:gd name="connsiteY3" fmla="*/ 1243026 h 1243026"/>
                <a:gd name="connsiteX4" fmla="*/ 12700 w 12215210"/>
                <a:gd name="connsiteY4" fmla="*/ 0 h 1243026"/>
                <a:gd name="connsiteX0" fmla="*/ 12700 w 12227910"/>
                <a:gd name="connsiteY0" fmla="*/ 0 h 1243026"/>
                <a:gd name="connsiteX1" fmla="*/ 12215210 w 12227910"/>
                <a:gd name="connsiteY1" fmla="*/ 0 h 1243026"/>
                <a:gd name="connsiteX2" fmla="*/ 12227910 w 12227910"/>
                <a:gd name="connsiteY2" fmla="*/ 468326 h 1243026"/>
                <a:gd name="connsiteX3" fmla="*/ 0 w 12227910"/>
                <a:gd name="connsiteY3" fmla="*/ 1243026 h 1243026"/>
                <a:gd name="connsiteX4" fmla="*/ 12700 w 12227910"/>
                <a:gd name="connsiteY4" fmla="*/ 0 h 1243026"/>
                <a:gd name="connsiteX0" fmla="*/ 12700 w 12227910"/>
                <a:gd name="connsiteY0" fmla="*/ 0 h 1090626"/>
                <a:gd name="connsiteX1" fmla="*/ 12215210 w 12227910"/>
                <a:gd name="connsiteY1" fmla="*/ 0 h 1090626"/>
                <a:gd name="connsiteX2" fmla="*/ 12227910 w 12227910"/>
                <a:gd name="connsiteY2" fmla="*/ 468326 h 1090626"/>
                <a:gd name="connsiteX3" fmla="*/ 0 w 12227910"/>
                <a:gd name="connsiteY3" fmla="*/ 1090626 h 1090626"/>
                <a:gd name="connsiteX4" fmla="*/ 12700 w 12227910"/>
                <a:gd name="connsiteY4" fmla="*/ 0 h 1090626"/>
                <a:gd name="connsiteX0" fmla="*/ 0 w 12215210"/>
                <a:gd name="connsiteY0" fmla="*/ 0 h 963626"/>
                <a:gd name="connsiteX1" fmla="*/ 12202510 w 12215210"/>
                <a:gd name="connsiteY1" fmla="*/ 0 h 963626"/>
                <a:gd name="connsiteX2" fmla="*/ 12215210 w 12215210"/>
                <a:gd name="connsiteY2" fmla="*/ 468326 h 963626"/>
                <a:gd name="connsiteX3" fmla="*/ 0 w 12215210"/>
                <a:gd name="connsiteY3" fmla="*/ 963626 h 963626"/>
                <a:gd name="connsiteX4" fmla="*/ 0 w 12215210"/>
                <a:gd name="connsiteY4" fmla="*/ 0 h 963626"/>
                <a:gd name="connsiteX0" fmla="*/ 0 w 12215210"/>
                <a:gd name="connsiteY0" fmla="*/ 0 h 963626"/>
                <a:gd name="connsiteX1" fmla="*/ 12202510 w 12215210"/>
                <a:gd name="connsiteY1" fmla="*/ 0 h 963626"/>
                <a:gd name="connsiteX2" fmla="*/ 12215210 w 12215210"/>
                <a:gd name="connsiteY2" fmla="*/ 430226 h 963626"/>
                <a:gd name="connsiteX3" fmla="*/ 0 w 12215210"/>
                <a:gd name="connsiteY3" fmla="*/ 963626 h 963626"/>
                <a:gd name="connsiteX4" fmla="*/ 0 w 12215210"/>
                <a:gd name="connsiteY4" fmla="*/ 0 h 963626"/>
                <a:gd name="connsiteX0" fmla="*/ 0 w 12215210"/>
                <a:gd name="connsiteY0" fmla="*/ 304800 h 1268426"/>
                <a:gd name="connsiteX1" fmla="*/ 7186010 w 12215210"/>
                <a:gd name="connsiteY1" fmla="*/ 0 h 1268426"/>
                <a:gd name="connsiteX2" fmla="*/ 12215210 w 12215210"/>
                <a:gd name="connsiteY2" fmla="*/ 735026 h 1268426"/>
                <a:gd name="connsiteX3" fmla="*/ 0 w 12215210"/>
                <a:gd name="connsiteY3" fmla="*/ 1268426 h 1268426"/>
                <a:gd name="connsiteX4" fmla="*/ 0 w 12215210"/>
                <a:gd name="connsiteY4" fmla="*/ 304800 h 1268426"/>
                <a:gd name="connsiteX0" fmla="*/ 0 w 7186010"/>
                <a:gd name="connsiteY0" fmla="*/ 304800 h 1268426"/>
                <a:gd name="connsiteX1" fmla="*/ 7186010 w 7186010"/>
                <a:gd name="connsiteY1" fmla="*/ 0 h 1268426"/>
                <a:gd name="connsiteX2" fmla="*/ 6576410 w 7186010"/>
                <a:gd name="connsiteY2" fmla="*/ 138126 h 1268426"/>
                <a:gd name="connsiteX3" fmla="*/ 0 w 7186010"/>
                <a:gd name="connsiteY3" fmla="*/ 1268426 h 1268426"/>
                <a:gd name="connsiteX4" fmla="*/ 0 w 7186010"/>
                <a:gd name="connsiteY4" fmla="*/ 304800 h 1268426"/>
                <a:gd name="connsiteX0" fmla="*/ 0 w 7186010"/>
                <a:gd name="connsiteY0" fmla="*/ 304800 h 1458926"/>
                <a:gd name="connsiteX1" fmla="*/ 7186010 w 7186010"/>
                <a:gd name="connsiteY1" fmla="*/ 0 h 1458926"/>
                <a:gd name="connsiteX2" fmla="*/ 6576410 w 7186010"/>
                <a:gd name="connsiteY2" fmla="*/ 138126 h 1458926"/>
                <a:gd name="connsiteX3" fmla="*/ 0 w 7186010"/>
                <a:gd name="connsiteY3" fmla="*/ 1458926 h 1458926"/>
                <a:gd name="connsiteX4" fmla="*/ 0 w 7186010"/>
                <a:gd name="connsiteY4" fmla="*/ 304800 h 1458926"/>
                <a:gd name="connsiteX0" fmla="*/ 0 w 7186010"/>
                <a:gd name="connsiteY0" fmla="*/ 304800 h 1458926"/>
                <a:gd name="connsiteX1" fmla="*/ 7186010 w 7186010"/>
                <a:gd name="connsiteY1" fmla="*/ 0 h 1458926"/>
                <a:gd name="connsiteX2" fmla="*/ 5966810 w 7186010"/>
                <a:gd name="connsiteY2" fmla="*/ 315926 h 1458926"/>
                <a:gd name="connsiteX3" fmla="*/ 0 w 7186010"/>
                <a:gd name="connsiteY3" fmla="*/ 1458926 h 1458926"/>
                <a:gd name="connsiteX4" fmla="*/ 0 w 7186010"/>
                <a:gd name="connsiteY4" fmla="*/ 304800 h 1458926"/>
                <a:gd name="connsiteX0" fmla="*/ 0 w 5966810"/>
                <a:gd name="connsiteY0" fmla="*/ 0 h 1154126"/>
                <a:gd name="connsiteX1" fmla="*/ 4823810 w 5966810"/>
                <a:gd name="connsiteY1" fmla="*/ 12700 h 1154126"/>
                <a:gd name="connsiteX2" fmla="*/ 5966810 w 5966810"/>
                <a:gd name="connsiteY2" fmla="*/ 11126 h 1154126"/>
                <a:gd name="connsiteX3" fmla="*/ 0 w 5966810"/>
                <a:gd name="connsiteY3" fmla="*/ 1154126 h 1154126"/>
                <a:gd name="connsiteX4" fmla="*/ 0 w 5966810"/>
                <a:gd name="connsiteY4" fmla="*/ 0 h 1154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66810" h="1154126">
                  <a:moveTo>
                    <a:pt x="0" y="0"/>
                  </a:moveTo>
                  <a:lnTo>
                    <a:pt x="4823810" y="12700"/>
                  </a:lnTo>
                  <a:lnTo>
                    <a:pt x="5966810" y="11126"/>
                  </a:lnTo>
                  <a:lnTo>
                    <a:pt x="0" y="1154126"/>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9">
              <a:extLst>
                <a:ext uri="{FF2B5EF4-FFF2-40B4-BE49-F238E27FC236}">
                  <a16:creationId xmlns:a16="http://schemas.microsoft.com/office/drawing/2014/main" id="{D75B2378-E6C7-E04A-B0F6-CC1B779EC5B1}"/>
                </a:ext>
              </a:extLst>
            </p:cNvPr>
            <p:cNvSpPr/>
            <p:nvPr/>
          </p:nvSpPr>
          <p:spPr>
            <a:xfrm rot="10800000">
              <a:off x="6781289" y="5953157"/>
              <a:ext cx="5420648" cy="919504"/>
            </a:xfrm>
            <a:custGeom>
              <a:avLst/>
              <a:gdLst>
                <a:gd name="connsiteX0" fmla="*/ 0 w 12202510"/>
                <a:gd name="connsiteY0" fmla="*/ 0 h 620726"/>
                <a:gd name="connsiteX1" fmla="*/ 12202510 w 12202510"/>
                <a:gd name="connsiteY1" fmla="*/ 0 h 620726"/>
                <a:gd name="connsiteX2" fmla="*/ 12202510 w 12202510"/>
                <a:gd name="connsiteY2" fmla="*/ 620726 h 620726"/>
                <a:gd name="connsiteX3" fmla="*/ 0 w 12202510"/>
                <a:gd name="connsiteY3" fmla="*/ 620726 h 620726"/>
                <a:gd name="connsiteX4" fmla="*/ 0 w 12202510"/>
                <a:gd name="connsiteY4" fmla="*/ 0 h 620726"/>
                <a:gd name="connsiteX0" fmla="*/ 12700 w 12215210"/>
                <a:gd name="connsiteY0" fmla="*/ 0 h 1243026"/>
                <a:gd name="connsiteX1" fmla="*/ 12215210 w 12215210"/>
                <a:gd name="connsiteY1" fmla="*/ 0 h 1243026"/>
                <a:gd name="connsiteX2" fmla="*/ 12215210 w 12215210"/>
                <a:gd name="connsiteY2" fmla="*/ 620726 h 1243026"/>
                <a:gd name="connsiteX3" fmla="*/ 0 w 12215210"/>
                <a:gd name="connsiteY3" fmla="*/ 1243026 h 1243026"/>
                <a:gd name="connsiteX4" fmla="*/ 12700 w 12215210"/>
                <a:gd name="connsiteY4" fmla="*/ 0 h 1243026"/>
                <a:gd name="connsiteX0" fmla="*/ 12700 w 12227910"/>
                <a:gd name="connsiteY0" fmla="*/ 0 h 1243026"/>
                <a:gd name="connsiteX1" fmla="*/ 12215210 w 12227910"/>
                <a:gd name="connsiteY1" fmla="*/ 0 h 1243026"/>
                <a:gd name="connsiteX2" fmla="*/ 12227910 w 12227910"/>
                <a:gd name="connsiteY2" fmla="*/ 468326 h 1243026"/>
                <a:gd name="connsiteX3" fmla="*/ 0 w 12227910"/>
                <a:gd name="connsiteY3" fmla="*/ 1243026 h 1243026"/>
                <a:gd name="connsiteX4" fmla="*/ 12700 w 12227910"/>
                <a:gd name="connsiteY4" fmla="*/ 0 h 1243026"/>
                <a:gd name="connsiteX0" fmla="*/ 12700 w 12227910"/>
                <a:gd name="connsiteY0" fmla="*/ 0 h 1090626"/>
                <a:gd name="connsiteX1" fmla="*/ 12215210 w 12227910"/>
                <a:gd name="connsiteY1" fmla="*/ 0 h 1090626"/>
                <a:gd name="connsiteX2" fmla="*/ 12227910 w 12227910"/>
                <a:gd name="connsiteY2" fmla="*/ 468326 h 1090626"/>
                <a:gd name="connsiteX3" fmla="*/ 0 w 12227910"/>
                <a:gd name="connsiteY3" fmla="*/ 1090626 h 1090626"/>
                <a:gd name="connsiteX4" fmla="*/ 12700 w 12227910"/>
                <a:gd name="connsiteY4" fmla="*/ 0 h 1090626"/>
                <a:gd name="connsiteX0" fmla="*/ 0 w 12215210"/>
                <a:gd name="connsiteY0" fmla="*/ 0 h 963626"/>
                <a:gd name="connsiteX1" fmla="*/ 12202510 w 12215210"/>
                <a:gd name="connsiteY1" fmla="*/ 0 h 963626"/>
                <a:gd name="connsiteX2" fmla="*/ 12215210 w 12215210"/>
                <a:gd name="connsiteY2" fmla="*/ 468326 h 963626"/>
                <a:gd name="connsiteX3" fmla="*/ 0 w 12215210"/>
                <a:gd name="connsiteY3" fmla="*/ 963626 h 963626"/>
                <a:gd name="connsiteX4" fmla="*/ 0 w 12215210"/>
                <a:gd name="connsiteY4" fmla="*/ 0 h 963626"/>
                <a:gd name="connsiteX0" fmla="*/ 0 w 12215210"/>
                <a:gd name="connsiteY0" fmla="*/ 0 h 963626"/>
                <a:gd name="connsiteX1" fmla="*/ 12202510 w 12215210"/>
                <a:gd name="connsiteY1" fmla="*/ 0 h 963626"/>
                <a:gd name="connsiteX2" fmla="*/ 12215210 w 12215210"/>
                <a:gd name="connsiteY2" fmla="*/ 430226 h 963626"/>
                <a:gd name="connsiteX3" fmla="*/ 0 w 12215210"/>
                <a:gd name="connsiteY3" fmla="*/ 963626 h 963626"/>
                <a:gd name="connsiteX4" fmla="*/ 0 w 12215210"/>
                <a:gd name="connsiteY4" fmla="*/ 0 h 963626"/>
                <a:gd name="connsiteX0" fmla="*/ 0 w 12215210"/>
                <a:gd name="connsiteY0" fmla="*/ 304800 h 1268426"/>
                <a:gd name="connsiteX1" fmla="*/ 7186010 w 12215210"/>
                <a:gd name="connsiteY1" fmla="*/ 0 h 1268426"/>
                <a:gd name="connsiteX2" fmla="*/ 12215210 w 12215210"/>
                <a:gd name="connsiteY2" fmla="*/ 735026 h 1268426"/>
                <a:gd name="connsiteX3" fmla="*/ 0 w 12215210"/>
                <a:gd name="connsiteY3" fmla="*/ 1268426 h 1268426"/>
                <a:gd name="connsiteX4" fmla="*/ 0 w 12215210"/>
                <a:gd name="connsiteY4" fmla="*/ 304800 h 1268426"/>
                <a:gd name="connsiteX0" fmla="*/ 0 w 7186010"/>
                <a:gd name="connsiteY0" fmla="*/ 304800 h 1268426"/>
                <a:gd name="connsiteX1" fmla="*/ 7186010 w 7186010"/>
                <a:gd name="connsiteY1" fmla="*/ 0 h 1268426"/>
                <a:gd name="connsiteX2" fmla="*/ 6576410 w 7186010"/>
                <a:gd name="connsiteY2" fmla="*/ 138126 h 1268426"/>
                <a:gd name="connsiteX3" fmla="*/ 0 w 7186010"/>
                <a:gd name="connsiteY3" fmla="*/ 1268426 h 1268426"/>
                <a:gd name="connsiteX4" fmla="*/ 0 w 7186010"/>
                <a:gd name="connsiteY4" fmla="*/ 304800 h 1268426"/>
                <a:gd name="connsiteX0" fmla="*/ 0 w 7186010"/>
                <a:gd name="connsiteY0" fmla="*/ 304800 h 1458926"/>
                <a:gd name="connsiteX1" fmla="*/ 7186010 w 7186010"/>
                <a:gd name="connsiteY1" fmla="*/ 0 h 1458926"/>
                <a:gd name="connsiteX2" fmla="*/ 6576410 w 7186010"/>
                <a:gd name="connsiteY2" fmla="*/ 138126 h 1458926"/>
                <a:gd name="connsiteX3" fmla="*/ 0 w 7186010"/>
                <a:gd name="connsiteY3" fmla="*/ 1458926 h 1458926"/>
                <a:gd name="connsiteX4" fmla="*/ 0 w 7186010"/>
                <a:gd name="connsiteY4" fmla="*/ 304800 h 1458926"/>
                <a:gd name="connsiteX0" fmla="*/ 0 w 7186010"/>
                <a:gd name="connsiteY0" fmla="*/ 304800 h 1458926"/>
                <a:gd name="connsiteX1" fmla="*/ 7186010 w 7186010"/>
                <a:gd name="connsiteY1" fmla="*/ 0 h 1458926"/>
                <a:gd name="connsiteX2" fmla="*/ 5966810 w 7186010"/>
                <a:gd name="connsiteY2" fmla="*/ 315926 h 1458926"/>
                <a:gd name="connsiteX3" fmla="*/ 0 w 7186010"/>
                <a:gd name="connsiteY3" fmla="*/ 1458926 h 1458926"/>
                <a:gd name="connsiteX4" fmla="*/ 0 w 7186010"/>
                <a:gd name="connsiteY4" fmla="*/ 304800 h 1458926"/>
                <a:gd name="connsiteX0" fmla="*/ 0 w 5966810"/>
                <a:gd name="connsiteY0" fmla="*/ 0 h 1154126"/>
                <a:gd name="connsiteX1" fmla="*/ 4823810 w 5966810"/>
                <a:gd name="connsiteY1" fmla="*/ 12700 h 1154126"/>
                <a:gd name="connsiteX2" fmla="*/ 5966810 w 5966810"/>
                <a:gd name="connsiteY2" fmla="*/ 11126 h 1154126"/>
                <a:gd name="connsiteX3" fmla="*/ 0 w 5966810"/>
                <a:gd name="connsiteY3" fmla="*/ 1154126 h 1154126"/>
                <a:gd name="connsiteX4" fmla="*/ 0 w 5966810"/>
                <a:gd name="connsiteY4" fmla="*/ 0 h 11541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66810" h="1154126">
                  <a:moveTo>
                    <a:pt x="0" y="0"/>
                  </a:moveTo>
                  <a:lnTo>
                    <a:pt x="4823810" y="12700"/>
                  </a:lnTo>
                  <a:lnTo>
                    <a:pt x="5966810" y="11126"/>
                  </a:lnTo>
                  <a:lnTo>
                    <a:pt x="0" y="115412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623819A9-C37F-B54D-AA89-A1941DEE8E61}"/>
                </a:ext>
              </a:extLst>
            </p:cNvPr>
            <p:cNvPicPr>
              <a:picLocks noChangeAspect="1"/>
            </p:cNvPicPr>
            <p:nvPr/>
          </p:nvPicPr>
          <p:blipFill>
            <a:blip r:embed="rId2">
              <a:alphaModFix amt="69000"/>
            </a:blip>
            <a:stretch>
              <a:fillRect/>
            </a:stretch>
          </p:blipFill>
          <p:spPr>
            <a:xfrm>
              <a:off x="10210800" y="6393717"/>
              <a:ext cx="1672366" cy="222982"/>
            </a:xfrm>
            <a:prstGeom prst="rect">
              <a:avLst/>
            </a:prstGeom>
          </p:spPr>
        </p:pic>
      </p:grpSp>
      <p:sp>
        <p:nvSpPr>
          <p:cNvPr id="20" name="Rectangle 2">
            <a:extLst>
              <a:ext uri="{FF2B5EF4-FFF2-40B4-BE49-F238E27FC236}">
                <a16:creationId xmlns:a16="http://schemas.microsoft.com/office/drawing/2014/main" id="{9FCF5C50-BE6E-184D-9EA9-1DE1F51EC7D7}"/>
              </a:ext>
            </a:extLst>
          </p:cNvPr>
          <p:cNvSpPr/>
          <p:nvPr userDrawn="1"/>
        </p:nvSpPr>
        <p:spPr>
          <a:xfrm>
            <a:off x="457200" y="3661682"/>
            <a:ext cx="506641" cy="62223"/>
          </a:xfrm>
          <a:custGeom>
            <a:avLst/>
            <a:gdLst>
              <a:gd name="connsiteX0" fmla="*/ 0 w 522486"/>
              <a:gd name="connsiteY0" fmla="*/ 0 h 77345"/>
              <a:gd name="connsiteX1" fmla="*/ 522486 w 522486"/>
              <a:gd name="connsiteY1" fmla="*/ 0 h 77345"/>
              <a:gd name="connsiteX2" fmla="*/ 522486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621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121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75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506611 w 522486"/>
              <a:gd name="connsiteY2" fmla="*/ 77345 h 77345"/>
              <a:gd name="connsiteX3" fmla="*/ 0 w 522486"/>
              <a:gd name="connsiteY3" fmla="*/ 77345 h 77345"/>
              <a:gd name="connsiteX4" fmla="*/ 0 w 522486"/>
              <a:gd name="connsiteY4" fmla="*/ 0 h 77345"/>
              <a:gd name="connsiteX0" fmla="*/ 0 w 528836"/>
              <a:gd name="connsiteY0" fmla="*/ 0 h 77345"/>
              <a:gd name="connsiteX1" fmla="*/ 528836 w 528836"/>
              <a:gd name="connsiteY1" fmla="*/ 0 h 77345"/>
              <a:gd name="connsiteX2" fmla="*/ 506611 w 528836"/>
              <a:gd name="connsiteY2" fmla="*/ 77345 h 77345"/>
              <a:gd name="connsiteX3" fmla="*/ 0 w 528836"/>
              <a:gd name="connsiteY3" fmla="*/ 77345 h 77345"/>
              <a:gd name="connsiteX4" fmla="*/ 0 w 528836"/>
              <a:gd name="connsiteY4" fmla="*/ 0 h 77345"/>
              <a:gd name="connsiteX0" fmla="*/ 0 w 538361"/>
              <a:gd name="connsiteY0" fmla="*/ 0 h 77345"/>
              <a:gd name="connsiteX1" fmla="*/ 538361 w 538361"/>
              <a:gd name="connsiteY1" fmla="*/ 0 h 77345"/>
              <a:gd name="connsiteX2" fmla="*/ 506611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22486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19311 w 538361"/>
              <a:gd name="connsiteY2" fmla="*/ 77345 h 77345"/>
              <a:gd name="connsiteX3" fmla="*/ 0 w 538361"/>
              <a:gd name="connsiteY3" fmla="*/ 77345 h 77345"/>
              <a:gd name="connsiteX4" fmla="*/ 0 w 538361"/>
              <a:gd name="connsiteY4" fmla="*/ 0 h 77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361" h="77345">
                <a:moveTo>
                  <a:pt x="0" y="0"/>
                </a:moveTo>
                <a:lnTo>
                  <a:pt x="538361" y="0"/>
                </a:lnTo>
                <a:lnTo>
                  <a:pt x="519311" y="77345"/>
                </a:lnTo>
                <a:lnTo>
                  <a:pt x="0" y="77345"/>
                </a:lnTo>
                <a:lnTo>
                  <a:pt x="0" y="0"/>
                </a:lnTo>
                <a:close/>
              </a:path>
            </a:pathLst>
          </a:custGeom>
          <a:solidFill>
            <a:srgbClr val="F5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p:cNvSpPr>
            <a:spLocks noGrp="1"/>
          </p:cNvSpPr>
          <p:nvPr>
            <p:ph type="title" hasCustomPrompt="1"/>
          </p:nvPr>
        </p:nvSpPr>
        <p:spPr>
          <a:xfrm>
            <a:off x="385282" y="1404506"/>
            <a:ext cx="11476979" cy="1967323"/>
          </a:xfrm>
        </p:spPr>
        <p:txBody>
          <a:bodyPr anchor="b" anchorCtr="0">
            <a:normAutofit/>
          </a:bodyPr>
          <a:lstStyle>
            <a:lvl1pPr>
              <a:defRPr sz="6600" b="0" i="0" cap="none" baseline="0">
                <a:solidFill>
                  <a:schemeClr val="bg1"/>
                </a:solidFill>
                <a:effectLst/>
                <a:latin typeface="Calibri Light" charset="0"/>
                <a:ea typeface="Calibri Light" charset="0"/>
                <a:cs typeface="Calibri Light" charset="0"/>
              </a:defRPr>
            </a:lvl1pPr>
          </a:lstStyle>
          <a:p>
            <a:r>
              <a:rPr lang="en-US"/>
              <a:t>PRESENTATION TITLE SLIDE</a:t>
            </a:r>
          </a:p>
        </p:txBody>
      </p:sp>
      <p:sp>
        <p:nvSpPr>
          <p:cNvPr id="7" name="Text Placeholder 6"/>
          <p:cNvSpPr>
            <a:spLocks noGrp="1"/>
          </p:cNvSpPr>
          <p:nvPr>
            <p:ph type="body" sz="quarter" idx="11" hasCustomPrompt="1"/>
          </p:nvPr>
        </p:nvSpPr>
        <p:spPr>
          <a:xfrm>
            <a:off x="367527" y="4199867"/>
            <a:ext cx="8842883" cy="330279"/>
          </a:xfrm>
          <a:prstGeom prst="rect">
            <a:avLst/>
          </a:prstGeom>
        </p:spPr>
        <p:txBody>
          <a:bodyPr>
            <a:noAutofit/>
          </a:bodyPr>
          <a:lstStyle>
            <a:lvl1pPr marL="0" indent="0">
              <a:buFontTx/>
              <a:buNone/>
              <a:defRPr sz="1800" b="0" i="0" cap="all" baseline="0">
                <a:solidFill>
                  <a:schemeClr val="bg1"/>
                </a:solidFill>
                <a:latin typeface="Calibri Light" charset="0"/>
                <a:ea typeface="Calibri Light" charset="0"/>
                <a:cs typeface="Calibri Light" charset="0"/>
              </a:defRPr>
            </a:lvl1pPr>
          </a:lstStyle>
          <a:p>
            <a:pPr lvl="0"/>
            <a:r>
              <a:rPr lang="en-US"/>
              <a:t>Content owner/department</a:t>
            </a:r>
          </a:p>
        </p:txBody>
      </p:sp>
      <p:sp>
        <p:nvSpPr>
          <p:cNvPr id="9" name="Text Placeholder 8"/>
          <p:cNvSpPr>
            <a:spLocks noGrp="1"/>
          </p:cNvSpPr>
          <p:nvPr>
            <p:ph type="body" sz="quarter" idx="12" hasCustomPrompt="1"/>
          </p:nvPr>
        </p:nvSpPr>
        <p:spPr>
          <a:xfrm>
            <a:off x="367527" y="4544785"/>
            <a:ext cx="8842883" cy="435585"/>
          </a:xfrm>
          <a:prstGeom prst="rect">
            <a:avLst/>
          </a:prstGeom>
        </p:spPr>
        <p:txBody>
          <a:bodyPr>
            <a:noAutofit/>
          </a:bodyPr>
          <a:lstStyle>
            <a:lvl1pPr marL="0" indent="0">
              <a:buFontTx/>
              <a:buNone/>
              <a:defRPr sz="1800" b="0" i="0">
                <a:solidFill>
                  <a:schemeClr val="bg1"/>
                </a:solidFill>
                <a:latin typeface="Calibri Light" charset="0"/>
                <a:ea typeface="Calibri Light" charset="0"/>
                <a:cs typeface="Calibri Light" charset="0"/>
              </a:defRPr>
            </a:lvl1pPr>
            <a:lvl2pPr marL="457200" indent="0">
              <a:buFontTx/>
              <a:buNone/>
              <a:defRPr sz="1600" b="0" i="0">
                <a:latin typeface="Encode Sans Normal Medium" charset="0"/>
                <a:ea typeface="Encode Sans Normal Medium" charset="0"/>
                <a:cs typeface="Encode Sans Normal Medium" charset="0"/>
              </a:defRPr>
            </a:lvl2pPr>
            <a:lvl3pPr marL="914400" indent="0">
              <a:buFontTx/>
              <a:buNone/>
              <a:defRPr sz="1600" b="0" i="0">
                <a:latin typeface="Encode Sans Normal Medium" charset="0"/>
                <a:ea typeface="Encode Sans Normal Medium" charset="0"/>
                <a:cs typeface="Encode Sans Normal Medium" charset="0"/>
              </a:defRPr>
            </a:lvl3pPr>
            <a:lvl4pPr marL="1371600" indent="0">
              <a:buFontTx/>
              <a:buNone/>
              <a:defRPr sz="1600" b="0" i="0">
                <a:latin typeface="Encode Sans Normal Medium" charset="0"/>
                <a:ea typeface="Encode Sans Normal Medium" charset="0"/>
                <a:cs typeface="Encode Sans Normal Medium" charset="0"/>
              </a:defRPr>
            </a:lvl4pPr>
            <a:lvl5pPr marL="1828800" indent="0">
              <a:buFontTx/>
              <a:buNone/>
              <a:defRPr sz="1600" b="0" i="0">
                <a:latin typeface="Encode Sans Normal Medium" charset="0"/>
                <a:ea typeface="Encode Sans Normal Medium" charset="0"/>
                <a:cs typeface="Encode Sans Normal Medium" charset="0"/>
              </a:defRPr>
            </a:lvl5pPr>
          </a:lstStyle>
          <a:p>
            <a:pPr lvl="0"/>
            <a:r>
              <a:rPr lang="en-US"/>
              <a:t>Month 0000</a:t>
            </a:r>
          </a:p>
        </p:txBody>
      </p:sp>
      <p:sp>
        <p:nvSpPr>
          <p:cNvPr id="2" name="Footer Placeholder 1">
            <a:extLst>
              <a:ext uri="{FF2B5EF4-FFF2-40B4-BE49-F238E27FC236}">
                <a16:creationId xmlns:a16="http://schemas.microsoft.com/office/drawing/2014/main" id="{BEEEA593-83EF-FF4C-A571-8C3DEF4249D3}"/>
              </a:ext>
            </a:extLst>
          </p:cNvPr>
          <p:cNvSpPr>
            <a:spLocks noGrp="1"/>
          </p:cNvSpPr>
          <p:nvPr>
            <p:ph type="ftr" sz="quarter" idx="13"/>
          </p:nvPr>
        </p:nvSpPr>
        <p:spPr/>
        <p:txBody>
          <a:bodyPr/>
          <a:lstStyle>
            <a:lvl1pPr>
              <a:defRPr b="0" i="0">
                <a:latin typeface="Calibri Light" charset="0"/>
                <a:ea typeface="Calibri Light" charset="0"/>
                <a:cs typeface="Calibri Light" charset="0"/>
              </a:defRPr>
            </a:lvl1pPr>
          </a:lstStyle>
          <a:p>
            <a:r>
              <a:rPr lang="en-US">
                <a:solidFill>
                  <a:srgbClr val="B5B4B4"/>
                </a:solidFill>
              </a:rPr>
              <a:t>CONFIDENTIAL – DO NOT DISTRIBUTE</a:t>
            </a:r>
          </a:p>
        </p:txBody>
      </p:sp>
    </p:spTree>
  </p:cSld>
  <p:clrMapOvr>
    <a:masterClrMapping/>
  </p:clrMapOvr>
  <p:extLst>
    <p:ext uri="{DCECCB84-F9BA-43D5-87BE-67443E8EF086}">
      <p15:sldGuideLst xmlns:p15="http://schemas.microsoft.com/office/powerpoint/2012/main">
        <p15:guide id="1" orient="horz" pos="199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llet Slide #2">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544F5BB-131B-BC47-85A2-7AF786579D81}"/>
              </a:ext>
            </a:extLst>
          </p:cNvPr>
          <p:cNvSpPr txBox="1">
            <a:spLocks/>
          </p:cNvSpPr>
          <p:nvPr userDrawn="1"/>
        </p:nvSpPr>
        <p:spPr>
          <a:xfrm>
            <a:off x="548994" y="1437861"/>
            <a:ext cx="5639348" cy="784338"/>
          </a:xfrm>
          <a:prstGeom prst="rect">
            <a:avLst/>
          </a:prstGeom>
        </p:spPr>
        <p:txBody>
          <a:bodyPr vert="horz" wrap="none" lIns="0" tIns="0" rIns="0" bIns="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tabLst>
                <a:tab pos="1247775" algn="l"/>
              </a:tabLst>
            </a:pPr>
            <a:endParaRPr lang="en-US" b="0" i="0">
              <a:solidFill>
                <a:srgbClr val="474747"/>
              </a:solidFill>
              <a:latin typeface="Calibri Light" charset="0"/>
            </a:endParaRPr>
          </a:p>
        </p:txBody>
      </p:sp>
      <p:sp>
        <p:nvSpPr>
          <p:cNvPr id="2" name="Title 1"/>
          <p:cNvSpPr>
            <a:spLocks noGrp="1"/>
          </p:cNvSpPr>
          <p:nvPr>
            <p:ph type="title" hasCustomPrompt="1"/>
          </p:nvPr>
        </p:nvSpPr>
        <p:spPr>
          <a:xfrm>
            <a:off x="364388" y="546895"/>
            <a:ext cx="11484711" cy="1325563"/>
          </a:xfrm>
        </p:spPr>
        <p:txBody>
          <a:bodyPr/>
          <a:lstStyle>
            <a:lvl1pPr>
              <a:defRPr baseline="0"/>
            </a:lvl1pPr>
          </a:lstStyle>
          <a:p>
            <a:r>
              <a:rPr lang="en-US"/>
              <a:t>Text Slide With Bullet List #2</a:t>
            </a:r>
          </a:p>
        </p:txBody>
      </p:sp>
      <p:sp>
        <p:nvSpPr>
          <p:cNvPr id="17" name="Text Placeholder 16"/>
          <p:cNvSpPr>
            <a:spLocks noGrp="1"/>
          </p:cNvSpPr>
          <p:nvPr>
            <p:ph type="body" sz="quarter" idx="13" hasCustomPrompt="1"/>
          </p:nvPr>
        </p:nvSpPr>
        <p:spPr>
          <a:xfrm>
            <a:off x="364388" y="1944218"/>
            <a:ext cx="11484712" cy="602664"/>
          </a:xfrm>
          <a:prstGeom prst="rect">
            <a:avLst/>
          </a:prstGeom>
        </p:spPr>
        <p:txBody>
          <a:bodyPr>
            <a:noAutofit/>
          </a:bodyPr>
          <a:lstStyle>
            <a:lvl1pPr>
              <a:defRPr sz="2400" b="0" i="0">
                <a:latin typeface="Calibri Light" charset="0"/>
                <a:ea typeface="Calibri Light" charset="0"/>
                <a:cs typeface="Calibri Light" charset="0"/>
              </a:defRPr>
            </a:lvl1pPr>
          </a:lstStyle>
          <a:p>
            <a:pPr lvl="0"/>
            <a:r>
              <a:rPr lang="en-US"/>
              <a:t>This is a sub header for bullets</a:t>
            </a:r>
          </a:p>
        </p:txBody>
      </p:sp>
      <p:sp>
        <p:nvSpPr>
          <p:cNvPr id="8" name="Text Placeholder 7"/>
          <p:cNvSpPr>
            <a:spLocks noGrp="1"/>
          </p:cNvSpPr>
          <p:nvPr>
            <p:ph type="body" sz="quarter" idx="17" hasCustomPrompt="1"/>
          </p:nvPr>
        </p:nvSpPr>
        <p:spPr>
          <a:xfrm>
            <a:off x="376743" y="2632135"/>
            <a:ext cx="5740835" cy="3525904"/>
          </a:xfrm>
          <a:prstGeom prst="rect">
            <a:avLst/>
          </a:prstGeom>
        </p:spPr>
        <p:txBody>
          <a:bodyPr>
            <a:normAutofit/>
          </a:bodyPr>
          <a:lstStyle>
            <a:lvl1pPr marL="233363" indent="-228600">
              <a:spcBef>
                <a:spcPts val="300"/>
              </a:spcBef>
              <a:spcAft>
                <a:spcPts val="300"/>
              </a:spcAft>
              <a:buFont typeface="Arial" charset="0"/>
              <a:buChar char="•"/>
              <a:tabLst>
                <a:tab pos="1247775" algn="l"/>
              </a:tabLst>
              <a:defRPr sz="2100" b="0" i="0">
                <a:solidFill>
                  <a:srgbClr val="333D47"/>
                </a:solidFill>
                <a:latin typeface="Calibri Light" charset="0"/>
                <a:ea typeface="Calibri Light" charset="0"/>
                <a:cs typeface="Calibri Light" charset="0"/>
              </a:defRPr>
            </a:lvl1pPr>
            <a:lvl2pPr marL="687388" indent="-230188">
              <a:spcBef>
                <a:spcPts val="300"/>
              </a:spcBef>
              <a:spcAft>
                <a:spcPts val="300"/>
              </a:spcAft>
              <a:buFont typeface="Arial" charset="0"/>
              <a:buChar char="•"/>
              <a:tabLst/>
              <a:defRPr sz="2100" b="0" i="0">
                <a:solidFill>
                  <a:srgbClr val="333D47"/>
                </a:solidFill>
                <a:latin typeface="Calibri Light" charset="0"/>
                <a:ea typeface="Calibri Light" charset="0"/>
                <a:cs typeface="Calibri Light" charset="0"/>
              </a:defRPr>
            </a:lvl2pPr>
            <a:lvl3pPr marL="1147763" marR="0" indent="-228600" algn="l" defTabSz="914400" rtl="0" eaLnBrk="1" fontAlgn="auto" latinLnBrk="0" hangingPunct="1">
              <a:lnSpc>
                <a:spcPct val="90000"/>
              </a:lnSpc>
              <a:spcBef>
                <a:spcPts val="300"/>
              </a:spcBef>
              <a:spcAft>
                <a:spcPts val="300"/>
              </a:spcAft>
              <a:buClrTx/>
              <a:buSzTx/>
              <a:buFont typeface="Arial" charset="0"/>
              <a:buChar char="•"/>
              <a:tabLst/>
              <a:defRPr sz="2100" b="0" i="0">
                <a:solidFill>
                  <a:srgbClr val="333D47"/>
                </a:solidFill>
                <a:latin typeface="Calibri Light" charset="0"/>
                <a:ea typeface="Calibri Light" charset="0"/>
                <a:cs typeface="Calibri Light" charset="0"/>
              </a:defRPr>
            </a:lvl3pPr>
            <a:lvl4pPr>
              <a:defRPr sz="2100" b="0" i="0">
                <a:latin typeface="Open Sans" charset="0"/>
                <a:ea typeface="Open Sans" charset="0"/>
                <a:cs typeface="Open Sans" charset="0"/>
              </a:defRPr>
            </a:lvl4pPr>
            <a:lvl5pPr>
              <a:defRPr sz="2100" b="0" i="0">
                <a:latin typeface="Open Sans" charset="0"/>
                <a:ea typeface="Open Sans" charset="0"/>
                <a:cs typeface="Open Sans" charset="0"/>
              </a:defRPr>
            </a:lvl5pPr>
          </a:lstStyle>
          <a:p>
            <a:pPr lvl="0"/>
            <a:r>
              <a:rPr lang="en-US"/>
              <a:t>Bullet</a:t>
            </a:r>
          </a:p>
          <a:p>
            <a:pPr lvl="1"/>
            <a:r>
              <a:rPr lang="en-US"/>
              <a:t>Second level</a:t>
            </a:r>
          </a:p>
          <a:p>
            <a:pPr lvl="2"/>
            <a:r>
              <a:rPr lang="en-US"/>
              <a:t>Third level</a:t>
            </a:r>
          </a:p>
          <a:p>
            <a:pPr lvl="0"/>
            <a:r>
              <a:rPr lang="en-US"/>
              <a:t>Bullet</a:t>
            </a:r>
          </a:p>
          <a:p>
            <a:pPr lvl="1"/>
            <a:r>
              <a:rPr lang="en-US"/>
              <a:t>Second level</a:t>
            </a:r>
          </a:p>
          <a:p>
            <a:pPr lvl="2"/>
            <a:r>
              <a:rPr lang="en-US"/>
              <a:t>Third level</a:t>
            </a:r>
          </a:p>
        </p:txBody>
      </p:sp>
      <p:sp>
        <p:nvSpPr>
          <p:cNvPr id="23" name="Text Placeholder 7"/>
          <p:cNvSpPr>
            <a:spLocks noGrp="1"/>
          </p:cNvSpPr>
          <p:nvPr>
            <p:ph type="body" sz="quarter" idx="18" hasCustomPrompt="1"/>
          </p:nvPr>
        </p:nvSpPr>
        <p:spPr>
          <a:xfrm>
            <a:off x="6254750" y="2632135"/>
            <a:ext cx="5594350" cy="3525904"/>
          </a:xfrm>
          <a:prstGeom prst="rect">
            <a:avLst/>
          </a:prstGeom>
        </p:spPr>
        <p:txBody>
          <a:bodyPr>
            <a:normAutofit/>
          </a:bodyPr>
          <a:lstStyle>
            <a:lvl1pPr marL="233363" indent="-228600">
              <a:spcBef>
                <a:spcPts val="300"/>
              </a:spcBef>
              <a:spcAft>
                <a:spcPts val="300"/>
              </a:spcAft>
              <a:buFont typeface="Arial" charset="0"/>
              <a:buChar char="•"/>
              <a:tabLst>
                <a:tab pos="1247775" algn="l"/>
              </a:tabLst>
              <a:defRPr sz="2100" b="0" i="0">
                <a:solidFill>
                  <a:srgbClr val="333D47"/>
                </a:solidFill>
                <a:latin typeface="Calibri Light" charset="0"/>
                <a:ea typeface="Calibri Light" charset="0"/>
                <a:cs typeface="Calibri Light" charset="0"/>
              </a:defRPr>
            </a:lvl1pPr>
            <a:lvl2pPr marL="687388" indent="-230188">
              <a:spcBef>
                <a:spcPts val="300"/>
              </a:spcBef>
              <a:spcAft>
                <a:spcPts val="300"/>
              </a:spcAft>
              <a:buFont typeface="Arial" charset="0"/>
              <a:buChar char="•"/>
              <a:tabLst/>
              <a:defRPr sz="2100" b="0" i="0">
                <a:solidFill>
                  <a:srgbClr val="333D47"/>
                </a:solidFill>
                <a:latin typeface="Calibri Light" charset="0"/>
                <a:ea typeface="Calibri Light" charset="0"/>
                <a:cs typeface="Calibri Light" charset="0"/>
              </a:defRPr>
            </a:lvl2pPr>
            <a:lvl3pPr marL="1147763" marR="0" indent="-228600" algn="l" defTabSz="914400" rtl="0" eaLnBrk="1" fontAlgn="auto" latinLnBrk="0" hangingPunct="1">
              <a:lnSpc>
                <a:spcPct val="90000"/>
              </a:lnSpc>
              <a:spcBef>
                <a:spcPts val="300"/>
              </a:spcBef>
              <a:spcAft>
                <a:spcPts val="300"/>
              </a:spcAft>
              <a:buClrTx/>
              <a:buSzTx/>
              <a:buFont typeface="Arial" charset="0"/>
              <a:buChar char="•"/>
              <a:tabLst/>
              <a:defRPr sz="2100" b="0" i="0">
                <a:solidFill>
                  <a:srgbClr val="333D47"/>
                </a:solidFill>
                <a:latin typeface="Calibri Light" charset="0"/>
                <a:ea typeface="Calibri Light" charset="0"/>
                <a:cs typeface="Calibri Light" charset="0"/>
              </a:defRPr>
            </a:lvl3pPr>
            <a:lvl4pPr>
              <a:defRPr sz="2100" b="0" i="0">
                <a:latin typeface="Open Sans" charset="0"/>
                <a:ea typeface="Open Sans" charset="0"/>
                <a:cs typeface="Open Sans" charset="0"/>
              </a:defRPr>
            </a:lvl4pPr>
            <a:lvl5pPr>
              <a:defRPr sz="2100" b="0" i="0">
                <a:latin typeface="Open Sans" charset="0"/>
                <a:ea typeface="Open Sans" charset="0"/>
                <a:cs typeface="Open Sans" charset="0"/>
              </a:defRPr>
            </a:lvl5pPr>
          </a:lstStyle>
          <a:p>
            <a:pPr lvl="0"/>
            <a:r>
              <a:rPr lang="en-US"/>
              <a:t>Bullet</a:t>
            </a:r>
          </a:p>
          <a:p>
            <a:pPr lvl="1"/>
            <a:r>
              <a:rPr lang="en-US"/>
              <a:t>Second level</a:t>
            </a:r>
          </a:p>
          <a:p>
            <a:pPr lvl="2"/>
            <a:r>
              <a:rPr lang="en-US"/>
              <a:t>Third level</a:t>
            </a:r>
          </a:p>
          <a:p>
            <a:pPr lvl="0"/>
            <a:r>
              <a:rPr lang="en-US"/>
              <a:t>Bullet</a:t>
            </a:r>
          </a:p>
          <a:p>
            <a:pPr lvl="1"/>
            <a:r>
              <a:rPr lang="en-US"/>
              <a:t>Second level</a:t>
            </a:r>
          </a:p>
          <a:p>
            <a:pPr lvl="2"/>
            <a:r>
              <a:rPr lang="en-US"/>
              <a:t>Third level</a:t>
            </a:r>
          </a:p>
        </p:txBody>
      </p:sp>
      <p:sp>
        <p:nvSpPr>
          <p:cNvPr id="24" name="Rectangle 23">
            <a:extLst>
              <a:ext uri="{FF2B5EF4-FFF2-40B4-BE49-F238E27FC236}">
                <a16:creationId xmlns:a16="http://schemas.microsoft.com/office/drawing/2014/main" id="{098C4377-3F3A-AA45-8985-7AA39054DF2F}"/>
              </a:ext>
            </a:extLst>
          </p:cNvPr>
          <p:cNvSpPr/>
          <p:nvPr userDrawn="1"/>
        </p:nvSpPr>
        <p:spPr>
          <a:xfrm rot="10800000">
            <a:off x="-30480" y="0"/>
            <a:ext cx="12252960" cy="91440"/>
          </a:xfrm>
          <a:prstGeom prst="rect">
            <a:avLst/>
          </a:prstGeom>
          <a:gradFill>
            <a:gsLst>
              <a:gs pos="33000">
                <a:srgbClr val="35246C"/>
              </a:gs>
              <a:gs pos="100000">
                <a:srgbClr val="77236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
            <a:extLst>
              <a:ext uri="{FF2B5EF4-FFF2-40B4-BE49-F238E27FC236}">
                <a16:creationId xmlns:a16="http://schemas.microsoft.com/office/drawing/2014/main" id="{9FCF5C50-BE6E-184D-9EA9-1DE1F51EC7D7}"/>
              </a:ext>
            </a:extLst>
          </p:cNvPr>
          <p:cNvSpPr/>
          <p:nvPr userDrawn="1"/>
        </p:nvSpPr>
        <p:spPr>
          <a:xfrm>
            <a:off x="457200" y="1532077"/>
            <a:ext cx="506641" cy="62223"/>
          </a:xfrm>
          <a:custGeom>
            <a:avLst/>
            <a:gdLst>
              <a:gd name="connsiteX0" fmla="*/ 0 w 522486"/>
              <a:gd name="connsiteY0" fmla="*/ 0 h 77345"/>
              <a:gd name="connsiteX1" fmla="*/ 522486 w 522486"/>
              <a:gd name="connsiteY1" fmla="*/ 0 h 77345"/>
              <a:gd name="connsiteX2" fmla="*/ 522486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621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121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75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506611 w 522486"/>
              <a:gd name="connsiteY2" fmla="*/ 77345 h 77345"/>
              <a:gd name="connsiteX3" fmla="*/ 0 w 522486"/>
              <a:gd name="connsiteY3" fmla="*/ 77345 h 77345"/>
              <a:gd name="connsiteX4" fmla="*/ 0 w 522486"/>
              <a:gd name="connsiteY4" fmla="*/ 0 h 77345"/>
              <a:gd name="connsiteX0" fmla="*/ 0 w 528836"/>
              <a:gd name="connsiteY0" fmla="*/ 0 h 77345"/>
              <a:gd name="connsiteX1" fmla="*/ 528836 w 528836"/>
              <a:gd name="connsiteY1" fmla="*/ 0 h 77345"/>
              <a:gd name="connsiteX2" fmla="*/ 506611 w 528836"/>
              <a:gd name="connsiteY2" fmla="*/ 77345 h 77345"/>
              <a:gd name="connsiteX3" fmla="*/ 0 w 528836"/>
              <a:gd name="connsiteY3" fmla="*/ 77345 h 77345"/>
              <a:gd name="connsiteX4" fmla="*/ 0 w 528836"/>
              <a:gd name="connsiteY4" fmla="*/ 0 h 77345"/>
              <a:gd name="connsiteX0" fmla="*/ 0 w 538361"/>
              <a:gd name="connsiteY0" fmla="*/ 0 h 77345"/>
              <a:gd name="connsiteX1" fmla="*/ 538361 w 538361"/>
              <a:gd name="connsiteY1" fmla="*/ 0 h 77345"/>
              <a:gd name="connsiteX2" fmla="*/ 506611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22486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19311 w 538361"/>
              <a:gd name="connsiteY2" fmla="*/ 77345 h 77345"/>
              <a:gd name="connsiteX3" fmla="*/ 0 w 538361"/>
              <a:gd name="connsiteY3" fmla="*/ 77345 h 77345"/>
              <a:gd name="connsiteX4" fmla="*/ 0 w 538361"/>
              <a:gd name="connsiteY4" fmla="*/ 0 h 77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361" h="77345">
                <a:moveTo>
                  <a:pt x="0" y="0"/>
                </a:moveTo>
                <a:lnTo>
                  <a:pt x="538361" y="0"/>
                </a:lnTo>
                <a:lnTo>
                  <a:pt x="519311" y="77345"/>
                </a:lnTo>
                <a:lnTo>
                  <a:pt x="0" y="77345"/>
                </a:lnTo>
                <a:lnTo>
                  <a:pt x="0" y="0"/>
                </a:lnTo>
                <a:close/>
              </a:path>
            </a:pathLst>
          </a:custGeom>
          <a:solidFill>
            <a:srgbClr val="F5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C00D57F2-2040-9B4F-9C00-147B4D543CC6}"/>
              </a:ext>
            </a:extLst>
          </p:cNvPr>
          <p:cNvSpPr>
            <a:spLocks noGrp="1"/>
          </p:cNvSpPr>
          <p:nvPr>
            <p:ph type="ftr" sz="quarter" idx="19"/>
          </p:nvPr>
        </p:nvSpPr>
        <p:spPr/>
        <p:txBody>
          <a:bodyPr/>
          <a:lstStyle>
            <a:lvl1pPr>
              <a:defRPr b="0" i="0">
                <a:latin typeface="Calibri Light" charset="0"/>
                <a:ea typeface="Calibri Light" charset="0"/>
                <a:cs typeface="Calibri Light" charset="0"/>
              </a:defRPr>
            </a:lvl1pPr>
          </a:lstStyle>
          <a:p>
            <a:r>
              <a:rPr lang="en-US">
                <a:solidFill>
                  <a:srgbClr val="B5B4B4"/>
                </a:solidFill>
              </a:rPr>
              <a:t>CONFIDENTIAL – DO NOT DISTRIBUTE</a:t>
            </a:r>
          </a:p>
        </p:txBody>
      </p:sp>
    </p:spTree>
  </p:cSld>
  <p:clrMapOvr>
    <a:masterClrMapping/>
  </p:clrMapOvr>
  <p:extLst>
    <p:ext uri="{DCECCB84-F9BA-43D5-87BE-67443E8EF086}">
      <p15:sldGuideLst xmlns:p15="http://schemas.microsoft.com/office/powerpoint/2012/main">
        <p15:guide id="1" orient="horz" pos="1296">
          <p15:clr>
            <a:srgbClr val="FBAE40"/>
          </p15:clr>
        </p15:guide>
        <p15:guide id="2" pos="7464">
          <p15:clr>
            <a:srgbClr val="FBAE40"/>
          </p15:clr>
        </p15:guide>
        <p15:guide id="3" orient="horz" pos="1872" userDrawn="1">
          <p15:clr>
            <a:srgbClr val="FBAE40"/>
          </p15:clr>
        </p15:guide>
        <p15:guide id="4" pos="288" userDrawn="1">
          <p15:clr>
            <a:srgbClr val="FBAE40"/>
          </p15:clr>
        </p15:guide>
        <p15:guide id="5" pos="4728">
          <p15:clr>
            <a:srgbClr val="FBAE40"/>
          </p15:clr>
        </p15:guide>
        <p15:guide id="6" pos="39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Questions - Whi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2621B9A-BD52-4A4A-8262-E2AB09BDA51B}"/>
              </a:ext>
            </a:extLst>
          </p:cNvPr>
          <p:cNvSpPr txBox="1">
            <a:spLocks/>
          </p:cNvSpPr>
          <p:nvPr userDrawn="1"/>
        </p:nvSpPr>
        <p:spPr>
          <a:xfrm>
            <a:off x="384464" y="2967173"/>
            <a:ext cx="11423072" cy="844184"/>
          </a:xfrm>
          <a:prstGeom prst="rect">
            <a:avLst/>
          </a:prstGeom>
          <a:solidFill>
            <a:schemeClr val="bg1"/>
          </a:solidFill>
        </p:spPr>
        <p:txBody>
          <a:bodyPr vert="horz" wrap="square" lIns="0" tIns="0" rIns="0" bIns="0" rtlCol="0" anchor="b"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ts val="5020"/>
              </a:lnSpc>
              <a:tabLst>
                <a:tab pos="1247775" algn="l"/>
              </a:tabLst>
            </a:pPr>
            <a:r>
              <a:rPr lang="en-US" sz="6600" b="0" i="0">
                <a:solidFill>
                  <a:srgbClr val="2E2161"/>
                </a:solidFill>
                <a:latin typeface="Calibri Light" charset="0"/>
                <a:ea typeface="Calibri Light" charset="0"/>
                <a:cs typeface="Calibri Light" charset="0"/>
              </a:rPr>
              <a:t>QUESTIONS?</a:t>
            </a:r>
            <a:endParaRPr lang="en-US" sz="6600" b="0" i="0" baseline="30000">
              <a:solidFill>
                <a:srgbClr val="2E2161"/>
              </a:solidFill>
              <a:latin typeface="Calibri Light" charset="0"/>
              <a:ea typeface="Calibri Light" charset="0"/>
              <a:cs typeface="Calibri Light" charset="0"/>
            </a:endParaRPr>
          </a:p>
        </p:txBody>
      </p:sp>
      <p:grpSp>
        <p:nvGrpSpPr>
          <p:cNvPr id="6" name="Group 5">
            <a:extLst>
              <a:ext uri="{FF2B5EF4-FFF2-40B4-BE49-F238E27FC236}">
                <a16:creationId xmlns:a16="http://schemas.microsoft.com/office/drawing/2014/main" id="{E9311512-39E5-CA48-8125-CE0D61FF9BAB}"/>
              </a:ext>
            </a:extLst>
          </p:cNvPr>
          <p:cNvGrpSpPr/>
          <p:nvPr userDrawn="1"/>
        </p:nvGrpSpPr>
        <p:grpSpPr>
          <a:xfrm>
            <a:off x="5822327" y="3995857"/>
            <a:ext cx="647553" cy="62223"/>
            <a:chOff x="5960343" y="3683949"/>
            <a:chExt cx="647553" cy="62223"/>
          </a:xfrm>
        </p:grpSpPr>
        <p:sp>
          <p:nvSpPr>
            <p:cNvPr id="7" name="Rectangle 2">
              <a:extLst>
                <a:ext uri="{FF2B5EF4-FFF2-40B4-BE49-F238E27FC236}">
                  <a16:creationId xmlns:a16="http://schemas.microsoft.com/office/drawing/2014/main" id="{B98C188C-DE36-574C-8F61-AF3C0AB2D659}"/>
                </a:ext>
              </a:extLst>
            </p:cNvPr>
            <p:cNvSpPr/>
            <p:nvPr/>
          </p:nvSpPr>
          <p:spPr>
            <a:xfrm>
              <a:off x="6101255" y="3683949"/>
              <a:ext cx="506641" cy="62223"/>
            </a:xfrm>
            <a:custGeom>
              <a:avLst/>
              <a:gdLst>
                <a:gd name="connsiteX0" fmla="*/ 0 w 522486"/>
                <a:gd name="connsiteY0" fmla="*/ 0 h 77345"/>
                <a:gd name="connsiteX1" fmla="*/ 522486 w 522486"/>
                <a:gd name="connsiteY1" fmla="*/ 0 h 77345"/>
                <a:gd name="connsiteX2" fmla="*/ 522486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621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121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75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506611 w 522486"/>
                <a:gd name="connsiteY2" fmla="*/ 77345 h 77345"/>
                <a:gd name="connsiteX3" fmla="*/ 0 w 522486"/>
                <a:gd name="connsiteY3" fmla="*/ 77345 h 77345"/>
                <a:gd name="connsiteX4" fmla="*/ 0 w 522486"/>
                <a:gd name="connsiteY4" fmla="*/ 0 h 77345"/>
                <a:gd name="connsiteX0" fmla="*/ 0 w 528836"/>
                <a:gd name="connsiteY0" fmla="*/ 0 h 77345"/>
                <a:gd name="connsiteX1" fmla="*/ 528836 w 528836"/>
                <a:gd name="connsiteY1" fmla="*/ 0 h 77345"/>
                <a:gd name="connsiteX2" fmla="*/ 506611 w 528836"/>
                <a:gd name="connsiteY2" fmla="*/ 77345 h 77345"/>
                <a:gd name="connsiteX3" fmla="*/ 0 w 528836"/>
                <a:gd name="connsiteY3" fmla="*/ 77345 h 77345"/>
                <a:gd name="connsiteX4" fmla="*/ 0 w 528836"/>
                <a:gd name="connsiteY4" fmla="*/ 0 h 77345"/>
                <a:gd name="connsiteX0" fmla="*/ 0 w 538361"/>
                <a:gd name="connsiteY0" fmla="*/ 0 h 77345"/>
                <a:gd name="connsiteX1" fmla="*/ 538361 w 538361"/>
                <a:gd name="connsiteY1" fmla="*/ 0 h 77345"/>
                <a:gd name="connsiteX2" fmla="*/ 506611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22486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19311 w 538361"/>
                <a:gd name="connsiteY2" fmla="*/ 77345 h 77345"/>
                <a:gd name="connsiteX3" fmla="*/ 0 w 538361"/>
                <a:gd name="connsiteY3" fmla="*/ 77345 h 77345"/>
                <a:gd name="connsiteX4" fmla="*/ 0 w 538361"/>
                <a:gd name="connsiteY4" fmla="*/ 0 h 77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361" h="77345">
                  <a:moveTo>
                    <a:pt x="0" y="0"/>
                  </a:moveTo>
                  <a:lnTo>
                    <a:pt x="538361" y="0"/>
                  </a:lnTo>
                  <a:lnTo>
                    <a:pt x="519311" y="77345"/>
                  </a:lnTo>
                  <a:lnTo>
                    <a:pt x="0" y="77345"/>
                  </a:lnTo>
                  <a:lnTo>
                    <a:pt x="0" y="0"/>
                  </a:lnTo>
                  <a:close/>
                </a:path>
              </a:pathLst>
            </a:custGeom>
            <a:solidFill>
              <a:srgbClr val="F5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2">
              <a:extLst>
                <a:ext uri="{FF2B5EF4-FFF2-40B4-BE49-F238E27FC236}">
                  <a16:creationId xmlns:a16="http://schemas.microsoft.com/office/drawing/2014/main" id="{DE6A539C-A32B-384F-B5C5-92C3FC309497}"/>
                </a:ext>
              </a:extLst>
            </p:cNvPr>
            <p:cNvSpPr/>
            <p:nvPr/>
          </p:nvSpPr>
          <p:spPr>
            <a:xfrm rot="10800000" flipV="1">
              <a:off x="5960343" y="3683949"/>
              <a:ext cx="506641" cy="62223"/>
            </a:xfrm>
            <a:custGeom>
              <a:avLst/>
              <a:gdLst>
                <a:gd name="connsiteX0" fmla="*/ 0 w 522486"/>
                <a:gd name="connsiteY0" fmla="*/ 0 h 77345"/>
                <a:gd name="connsiteX1" fmla="*/ 522486 w 522486"/>
                <a:gd name="connsiteY1" fmla="*/ 0 h 77345"/>
                <a:gd name="connsiteX2" fmla="*/ 522486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621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121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75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506611 w 522486"/>
                <a:gd name="connsiteY2" fmla="*/ 77345 h 77345"/>
                <a:gd name="connsiteX3" fmla="*/ 0 w 522486"/>
                <a:gd name="connsiteY3" fmla="*/ 77345 h 77345"/>
                <a:gd name="connsiteX4" fmla="*/ 0 w 522486"/>
                <a:gd name="connsiteY4" fmla="*/ 0 h 77345"/>
                <a:gd name="connsiteX0" fmla="*/ 0 w 528836"/>
                <a:gd name="connsiteY0" fmla="*/ 0 h 77345"/>
                <a:gd name="connsiteX1" fmla="*/ 528836 w 528836"/>
                <a:gd name="connsiteY1" fmla="*/ 0 h 77345"/>
                <a:gd name="connsiteX2" fmla="*/ 506611 w 528836"/>
                <a:gd name="connsiteY2" fmla="*/ 77345 h 77345"/>
                <a:gd name="connsiteX3" fmla="*/ 0 w 528836"/>
                <a:gd name="connsiteY3" fmla="*/ 77345 h 77345"/>
                <a:gd name="connsiteX4" fmla="*/ 0 w 528836"/>
                <a:gd name="connsiteY4" fmla="*/ 0 h 77345"/>
                <a:gd name="connsiteX0" fmla="*/ 0 w 538361"/>
                <a:gd name="connsiteY0" fmla="*/ 0 h 77345"/>
                <a:gd name="connsiteX1" fmla="*/ 538361 w 538361"/>
                <a:gd name="connsiteY1" fmla="*/ 0 h 77345"/>
                <a:gd name="connsiteX2" fmla="*/ 506611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22486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19311 w 538361"/>
                <a:gd name="connsiteY2" fmla="*/ 77345 h 77345"/>
                <a:gd name="connsiteX3" fmla="*/ 0 w 538361"/>
                <a:gd name="connsiteY3" fmla="*/ 77345 h 77345"/>
                <a:gd name="connsiteX4" fmla="*/ 0 w 538361"/>
                <a:gd name="connsiteY4" fmla="*/ 0 h 77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361" h="77345">
                  <a:moveTo>
                    <a:pt x="0" y="0"/>
                  </a:moveTo>
                  <a:lnTo>
                    <a:pt x="538361" y="0"/>
                  </a:lnTo>
                  <a:lnTo>
                    <a:pt x="519311" y="77345"/>
                  </a:lnTo>
                  <a:lnTo>
                    <a:pt x="0" y="77345"/>
                  </a:lnTo>
                  <a:lnTo>
                    <a:pt x="0" y="0"/>
                  </a:lnTo>
                  <a:close/>
                </a:path>
              </a:pathLst>
            </a:custGeom>
            <a:solidFill>
              <a:srgbClr val="F5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a:extLst>
              <a:ext uri="{FF2B5EF4-FFF2-40B4-BE49-F238E27FC236}">
                <a16:creationId xmlns:a16="http://schemas.microsoft.com/office/drawing/2014/main" id="{098C4377-3F3A-AA45-8985-7AA39054DF2F}"/>
              </a:ext>
            </a:extLst>
          </p:cNvPr>
          <p:cNvSpPr/>
          <p:nvPr userDrawn="1"/>
        </p:nvSpPr>
        <p:spPr>
          <a:xfrm rot="10800000">
            <a:off x="-30480" y="0"/>
            <a:ext cx="12252960" cy="91440"/>
          </a:xfrm>
          <a:prstGeom prst="rect">
            <a:avLst/>
          </a:prstGeom>
          <a:gradFill>
            <a:gsLst>
              <a:gs pos="33000">
                <a:srgbClr val="35246C"/>
              </a:gs>
              <a:gs pos="100000">
                <a:srgbClr val="77236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27B923FB-6BDC-BF46-BE61-42F519D342C6}"/>
              </a:ext>
            </a:extLst>
          </p:cNvPr>
          <p:cNvSpPr>
            <a:spLocks noGrp="1"/>
          </p:cNvSpPr>
          <p:nvPr>
            <p:ph type="ftr" sz="quarter" idx="10"/>
          </p:nvPr>
        </p:nvSpPr>
        <p:spPr/>
        <p:txBody>
          <a:bodyPr/>
          <a:lstStyle>
            <a:lvl1pPr>
              <a:defRPr b="0" i="0">
                <a:latin typeface="Calibri Light" charset="0"/>
                <a:ea typeface="Calibri Light" charset="0"/>
                <a:cs typeface="Calibri Light" charset="0"/>
              </a:defRPr>
            </a:lvl1pPr>
          </a:lstStyle>
          <a:p>
            <a:r>
              <a:rPr lang="en-US">
                <a:solidFill>
                  <a:srgbClr val="B5B4B4"/>
                </a:solidFill>
              </a:rPr>
              <a:t>CONFIDENTIAL – DO NOT DISTRIBUTE</a:t>
            </a:r>
          </a:p>
        </p:txBody>
      </p:sp>
    </p:spTree>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 Whit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98C4377-3F3A-AA45-8985-7AA39054DF2F}"/>
              </a:ext>
            </a:extLst>
          </p:cNvPr>
          <p:cNvSpPr/>
          <p:nvPr userDrawn="1"/>
        </p:nvSpPr>
        <p:spPr>
          <a:xfrm rot="10800000">
            <a:off x="-30480" y="0"/>
            <a:ext cx="12252960" cy="91440"/>
          </a:xfrm>
          <a:prstGeom prst="rect">
            <a:avLst/>
          </a:prstGeom>
          <a:gradFill>
            <a:gsLst>
              <a:gs pos="33000">
                <a:srgbClr val="35246C"/>
              </a:gs>
              <a:gs pos="100000">
                <a:srgbClr val="77236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3EBCD439-C2E1-6144-A51E-5D06D6E472DD}"/>
              </a:ext>
            </a:extLst>
          </p:cNvPr>
          <p:cNvSpPr>
            <a:spLocks noGrp="1"/>
          </p:cNvSpPr>
          <p:nvPr>
            <p:ph type="ftr" sz="quarter" idx="10"/>
          </p:nvPr>
        </p:nvSpPr>
        <p:spPr/>
        <p:txBody>
          <a:bodyPr/>
          <a:lstStyle>
            <a:lvl1pPr>
              <a:defRPr b="0" i="0">
                <a:latin typeface="Calibri Light" charset="0"/>
                <a:ea typeface="Calibri Light" charset="0"/>
                <a:cs typeface="Calibri Light" charset="0"/>
              </a:defRPr>
            </a:lvl1pPr>
          </a:lstStyle>
          <a:p>
            <a:r>
              <a:rPr lang="en-US">
                <a:solidFill>
                  <a:srgbClr val="B5B4B4"/>
                </a:solidFill>
              </a:rPr>
              <a:t>CONFIDENTIAL – DO NOT DISTRIBUTE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ext - Grey High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15A47-3F53-EB42-8615-869908B08163}"/>
              </a:ext>
            </a:extLst>
          </p:cNvPr>
          <p:cNvSpPr>
            <a:spLocks noGrp="1"/>
          </p:cNvSpPr>
          <p:nvPr>
            <p:ph type="title" hasCustomPrompt="1"/>
          </p:nvPr>
        </p:nvSpPr>
        <p:spPr/>
        <p:txBody>
          <a:bodyPr/>
          <a:lstStyle/>
          <a:p>
            <a:r>
              <a:rPr lang="en-US"/>
              <a:t>Highlight Text Slide</a:t>
            </a:r>
          </a:p>
        </p:txBody>
      </p:sp>
      <p:sp>
        <p:nvSpPr>
          <p:cNvPr id="10" name="Text Placeholder 10">
            <a:extLst>
              <a:ext uri="{FF2B5EF4-FFF2-40B4-BE49-F238E27FC236}">
                <a16:creationId xmlns:a16="http://schemas.microsoft.com/office/drawing/2014/main" id="{B2D2490F-BEEB-1246-977A-615DBECA7355}"/>
              </a:ext>
            </a:extLst>
          </p:cNvPr>
          <p:cNvSpPr>
            <a:spLocks noGrp="1"/>
          </p:cNvSpPr>
          <p:nvPr>
            <p:ph type="body" sz="quarter" idx="13" hasCustomPrompt="1"/>
          </p:nvPr>
        </p:nvSpPr>
        <p:spPr>
          <a:xfrm>
            <a:off x="364389" y="2918467"/>
            <a:ext cx="11416278" cy="3304780"/>
          </a:xfrm>
          <a:prstGeom prst="rect">
            <a:avLst/>
          </a:prstGeom>
          <a:noFill/>
        </p:spPr>
        <p:txBody>
          <a:bodyPr>
            <a:noAutofit/>
          </a:bodyPr>
          <a:lstStyle>
            <a:lvl1pPr indent="-228600">
              <a:defRPr sz="2400" b="0" i="0">
                <a:solidFill>
                  <a:schemeClr val="bg1"/>
                </a:solidFill>
                <a:effectLst/>
                <a:latin typeface="Calibri Light" charset="0"/>
                <a:ea typeface="Calibri Light" charset="0"/>
                <a:cs typeface="Calibri Light" charset="0"/>
              </a:defRPr>
            </a:lvl1pPr>
            <a:lvl2pPr>
              <a:defRPr sz="2400" b="0" i="0">
                <a:latin typeface="Open Sans" charset="0"/>
                <a:ea typeface="Open Sans" charset="0"/>
                <a:cs typeface="Open Sans" charset="0"/>
              </a:defRPr>
            </a:lvl2pPr>
            <a:lvl3pPr>
              <a:defRPr sz="2400" b="0" i="0">
                <a:latin typeface="Open Sans" charset="0"/>
                <a:ea typeface="Open Sans" charset="0"/>
                <a:cs typeface="Open Sans" charset="0"/>
              </a:defRPr>
            </a:lvl3pPr>
            <a:lvl4pPr>
              <a:defRPr sz="2400" b="0" i="0">
                <a:latin typeface="Open Sans" charset="0"/>
                <a:ea typeface="Open Sans" charset="0"/>
                <a:cs typeface="Open Sans" charset="0"/>
              </a:defRPr>
            </a:lvl4pPr>
            <a:lvl5pPr>
              <a:defRPr sz="2400" b="0" i="0">
                <a:latin typeface="Open Sans" charset="0"/>
                <a:ea typeface="Open Sans" charset="0"/>
                <a:cs typeface="Open Sans" charset="0"/>
              </a:defRPr>
            </a:lvl5pPr>
          </a:lstStyle>
          <a:p>
            <a:pPr lvl="0"/>
            <a:r>
              <a:rPr lang="en-US"/>
              <a:t>Body text goes here</a:t>
            </a:r>
          </a:p>
        </p:txBody>
      </p:sp>
      <p:sp>
        <p:nvSpPr>
          <p:cNvPr id="11" name="Footer Placeholder 10">
            <a:extLst>
              <a:ext uri="{FF2B5EF4-FFF2-40B4-BE49-F238E27FC236}">
                <a16:creationId xmlns:a16="http://schemas.microsoft.com/office/drawing/2014/main" id="{9F7B5EF6-6A07-7148-AAF5-9ED881A8778E}"/>
              </a:ext>
            </a:extLst>
          </p:cNvPr>
          <p:cNvSpPr>
            <a:spLocks noGrp="1"/>
          </p:cNvSpPr>
          <p:nvPr>
            <p:ph type="ftr" sz="quarter" idx="14"/>
          </p:nvPr>
        </p:nvSpPr>
        <p:spPr/>
        <p:txBody>
          <a:bodyPr/>
          <a:lstStyle>
            <a:lvl1pPr>
              <a:defRPr b="0" i="0">
                <a:latin typeface="Calibri Light" charset="0"/>
                <a:ea typeface="Calibri Light" charset="0"/>
                <a:cs typeface="Calibri Light" charset="0"/>
              </a:defRPr>
            </a:lvl1pPr>
          </a:lstStyle>
          <a:p>
            <a:r>
              <a:rPr lang="en-US">
                <a:solidFill>
                  <a:srgbClr val="B5B4B4"/>
                </a:solidFill>
              </a:rPr>
              <a:t>CONFIDENTIAL – DO NOT DISTRIBUTE</a:t>
            </a:r>
          </a:p>
        </p:txBody>
      </p:sp>
      <p:sp>
        <p:nvSpPr>
          <p:cNvPr id="12" name="Text Placeholder 12">
            <a:extLst>
              <a:ext uri="{FF2B5EF4-FFF2-40B4-BE49-F238E27FC236}">
                <a16:creationId xmlns:a16="http://schemas.microsoft.com/office/drawing/2014/main" id="{E387CB15-4293-5343-A099-DCDA9E64D905}"/>
              </a:ext>
            </a:extLst>
          </p:cNvPr>
          <p:cNvSpPr>
            <a:spLocks noGrp="1"/>
          </p:cNvSpPr>
          <p:nvPr>
            <p:ph type="body" sz="quarter" idx="17" hasCustomPrompt="1"/>
          </p:nvPr>
        </p:nvSpPr>
        <p:spPr>
          <a:xfrm>
            <a:off x="364389" y="1919288"/>
            <a:ext cx="11416277" cy="790575"/>
          </a:xfrm>
        </p:spPr>
        <p:txBody>
          <a:bodyPr>
            <a:noAutofit/>
          </a:bodyPr>
          <a:lstStyle>
            <a:lvl1pPr indent="-228600" algn="l">
              <a:lnSpc>
                <a:spcPts val="3120"/>
              </a:lnSpc>
              <a:tabLst>
                <a:tab pos="1247775" algn="l"/>
              </a:tabLst>
              <a:defRPr sz="2400" b="0" i="0">
                <a:latin typeface="Calibri Light" charset="0"/>
              </a:defRPr>
            </a:lvl1pPr>
          </a:lstStyle>
          <a:p>
            <a:pPr lvl="0"/>
            <a:r>
              <a:rPr lang="en-US"/>
              <a:t>This is a longer sub header for the slide. If it does not run into two lines, please adjust the body text below to equal the spacing as shown. </a:t>
            </a:r>
          </a:p>
        </p:txBody>
      </p:sp>
    </p:spTree>
    <p:extLst>
      <p:ext uri="{BB962C8B-B14F-4D97-AF65-F5344CB8AC3E}">
        <p14:creationId xmlns:p14="http://schemas.microsoft.com/office/powerpoint/2010/main" val="41490682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with Picture - Grey Highlight">
    <p:bg>
      <p:bgPr>
        <a:gradFill>
          <a:gsLst>
            <a:gs pos="0">
              <a:schemeClr val="tx2">
                <a:lumMod val="91000"/>
                <a:lumOff val="9000"/>
              </a:schemeClr>
            </a:gs>
            <a:gs pos="75000">
              <a:schemeClr val="tx2">
                <a:lumMod val="75000"/>
              </a:schemeClr>
            </a:gs>
          </a:gsLst>
          <a:lin ang="5400000" scaled="1"/>
        </a:gradFill>
        <a:effectLst/>
      </p:bgPr>
    </p:bg>
    <p:spTree>
      <p:nvGrpSpPr>
        <p:cNvPr id="1" name=""/>
        <p:cNvGrpSpPr/>
        <p:nvPr/>
      </p:nvGrpSpPr>
      <p:grpSpPr>
        <a:xfrm>
          <a:off x="0" y="0"/>
          <a:ext cx="0" cy="0"/>
          <a:chOff x="0" y="0"/>
          <a:chExt cx="0" cy="0"/>
        </a:xfrm>
      </p:grpSpPr>
      <p:sp>
        <p:nvSpPr>
          <p:cNvPr id="28" name="Picture Placeholder 27"/>
          <p:cNvSpPr>
            <a:spLocks noGrp="1"/>
          </p:cNvSpPr>
          <p:nvPr>
            <p:ph type="pic" sz="quarter" idx="15"/>
          </p:nvPr>
        </p:nvSpPr>
        <p:spPr>
          <a:xfrm>
            <a:off x="6737350" y="571500"/>
            <a:ext cx="5454650" cy="5676900"/>
          </a:xfrm>
          <a:prstGeom prst="rect">
            <a:avLst/>
          </a:prstGeom>
          <a:solidFill>
            <a:schemeClr val="bg1">
              <a:alpha val="10000"/>
            </a:schemeClr>
          </a:solidFill>
          <a:effectLst/>
        </p:spPr>
        <p:txBody>
          <a:bodyPr anchor="ctr" anchorCtr="1"/>
          <a:lstStyle>
            <a:lvl1pPr marL="0" indent="0">
              <a:buNone/>
              <a:defRPr>
                <a:solidFill>
                  <a:schemeClr val="bg1">
                    <a:lumMod val="65000"/>
                  </a:schemeClr>
                </a:solidFill>
                <a:effectLst/>
              </a:defRPr>
            </a:lvl1pPr>
          </a:lstStyle>
          <a:p>
            <a:r>
              <a:rPr lang="en-US"/>
              <a:t>Drag picture to placeholder or click icon to add</a:t>
            </a:r>
          </a:p>
        </p:txBody>
      </p:sp>
      <p:sp>
        <p:nvSpPr>
          <p:cNvPr id="5" name="Title 1">
            <a:extLst>
              <a:ext uri="{FF2B5EF4-FFF2-40B4-BE49-F238E27FC236}">
                <a16:creationId xmlns:a16="http://schemas.microsoft.com/office/drawing/2014/main" id="{6544F5BB-131B-BC47-85A2-7AF786579D81}"/>
              </a:ext>
            </a:extLst>
          </p:cNvPr>
          <p:cNvSpPr txBox="1">
            <a:spLocks/>
          </p:cNvSpPr>
          <p:nvPr userDrawn="1"/>
        </p:nvSpPr>
        <p:spPr>
          <a:xfrm>
            <a:off x="548994" y="1437861"/>
            <a:ext cx="5639348" cy="784338"/>
          </a:xfrm>
          <a:prstGeom prst="rect">
            <a:avLst/>
          </a:prstGeom>
        </p:spPr>
        <p:txBody>
          <a:bodyPr vert="horz" wrap="none" lIns="0" tIns="0" rIns="0" bIns="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tabLst>
                <a:tab pos="1247775" algn="l"/>
              </a:tabLst>
            </a:pPr>
            <a:endParaRPr lang="en-US" b="0" i="0">
              <a:solidFill>
                <a:srgbClr val="474747"/>
              </a:solidFill>
              <a:latin typeface="Calibri Light" charset="0"/>
            </a:endParaRPr>
          </a:p>
        </p:txBody>
      </p:sp>
      <p:sp>
        <p:nvSpPr>
          <p:cNvPr id="8" name="Rectangle 2">
            <a:extLst>
              <a:ext uri="{FF2B5EF4-FFF2-40B4-BE49-F238E27FC236}">
                <a16:creationId xmlns:a16="http://schemas.microsoft.com/office/drawing/2014/main" id="{1649A38A-B4E4-3D4A-B1B3-756795080968}"/>
              </a:ext>
            </a:extLst>
          </p:cNvPr>
          <p:cNvSpPr/>
          <p:nvPr userDrawn="1"/>
        </p:nvSpPr>
        <p:spPr>
          <a:xfrm>
            <a:off x="460093" y="2076348"/>
            <a:ext cx="506641" cy="62223"/>
          </a:xfrm>
          <a:custGeom>
            <a:avLst/>
            <a:gdLst>
              <a:gd name="connsiteX0" fmla="*/ 0 w 522486"/>
              <a:gd name="connsiteY0" fmla="*/ 0 h 77345"/>
              <a:gd name="connsiteX1" fmla="*/ 522486 w 522486"/>
              <a:gd name="connsiteY1" fmla="*/ 0 h 77345"/>
              <a:gd name="connsiteX2" fmla="*/ 522486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621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121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75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506611 w 522486"/>
              <a:gd name="connsiteY2" fmla="*/ 77345 h 77345"/>
              <a:gd name="connsiteX3" fmla="*/ 0 w 522486"/>
              <a:gd name="connsiteY3" fmla="*/ 77345 h 77345"/>
              <a:gd name="connsiteX4" fmla="*/ 0 w 522486"/>
              <a:gd name="connsiteY4" fmla="*/ 0 h 77345"/>
              <a:gd name="connsiteX0" fmla="*/ 0 w 528836"/>
              <a:gd name="connsiteY0" fmla="*/ 0 h 77345"/>
              <a:gd name="connsiteX1" fmla="*/ 528836 w 528836"/>
              <a:gd name="connsiteY1" fmla="*/ 0 h 77345"/>
              <a:gd name="connsiteX2" fmla="*/ 506611 w 528836"/>
              <a:gd name="connsiteY2" fmla="*/ 77345 h 77345"/>
              <a:gd name="connsiteX3" fmla="*/ 0 w 528836"/>
              <a:gd name="connsiteY3" fmla="*/ 77345 h 77345"/>
              <a:gd name="connsiteX4" fmla="*/ 0 w 528836"/>
              <a:gd name="connsiteY4" fmla="*/ 0 h 77345"/>
              <a:gd name="connsiteX0" fmla="*/ 0 w 538361"/>
              <a:gd name="connsiteY0" fmla="*/ 0 h 77345"/>
              <a:gd name="connsiteX1" fmla="*/ 538361 w 538361"/>
              <a:gd name="connsiteY1" fmla="*/ 0 h 77345"/>
              <a:gd name="connsiteX2" fmla="*/ 506611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22486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19311 w 538361"/>
              <a:gd name="connsiteY2" fmla="*/ 77345 h 77345"/>
              <a:gd name="connsiteX3" fmla="*/ 0 w 538361"/>
              <a:gd name="connsiteY3" fmla="*/ 77345 h 77345"/>
              <a:gd name="connsiteX4" fmla="*/ 0 w 538361"/>
              <a:gd name="connsiteY4" fmla="*/ 0 h 77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361" h="77345">
                <a:moveTo>
                  <a:pt x="0" y="0"/>
                </a:moveTo>
                <a:lnTo>
                  <a:pt x="538361" y="0"/>
                </a:lnTo>
                <a:lnTo>
                  <a:pt x="519311" y="77345"/>
                </a:lnTo>
                <a:lnTo>
                  <a:pt x="0" y="77345"/>
                </a:lnTo>
                <a:lnTo>
                  <a:pt x="0" y="0"/>
                </a:lnTo>
                <a:close/>
              </a:path>
            </a:pathLst>
          </a:custGeom>
          <a:solidFill>
            <a:srgbClr val="F5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hasCustomPrompt="1"/>
          </p:nvPr>
        </p:nvSpPr>
        <p:spPr>
          <a:xfrm>
            <a:off x="364390" y="519920"/>
            <a:ext cx="5936658" cy="1541040"/>
          </a:xfrm>
        </p:spPr>
        <p:txBody>
          <a:bodyPr anchor="t" anchorCtr="0"/>
          <a:lstStyle>
            <a:lvl1pPr>
              <a:defRPr>
                <a:solidFill>
                  <a:schemeClr val="bg1"/>
                </a:solidFill>
              </a:defRPr>
            </a:lvl1pPr>
          </a:lstStyle>
          <a:p>
            <a:r>
              <a:rPr lang="en-US"/>
              <a:t>Highlight Text Slide With Image</a:t>
            </a:r>
          </a:p>
        </p:txBody>
      </p:sp>
      <p:sp>
        <p:nvSpPr>
          <p:cNvPr id="17" name="Text Placeholder 16"/>
          <p:cNvSpPr>
            <a:spLocks noGrp="1"/>
          </p:cNvSpPr>
          <p:nvPr>
            <p:ph type="body" sz="quarter" idx="13" hasCustomPrompt="1"/>
          </p:nvPr>
        </p:nvSpPr>
        <p:spPr>
          <a:xfrm>
            <a:off x="364389" y="2446193"/>
            <a:ext cx="5936659" cy="472935"/>
          </a:xfrm>
          <a:prstGeom prst="rect">
            <a:avLst/>
          </a:prstGeom>
        </p:spPr>
        <p:txBody>
          <a:bodyPr>
            <a:noAutofit/>
          </a:bodyPr>
          <a:lstStyle>
            <a:lvl1pPr indent="-228600">
              <a:defRPr sz="2400" b="0" i="0">
                <a:solidFill>
                  <a:schemeClr val="bg1"/>
                </a:solidFill>
                <a:latin typeface="Calibri Light" charset="0"/>
              </a:defRPr>
            </a:lvl1pPr>
          </a:lstStyle>
          <a:p>
            <a:pPr lvl="0"/>
            <a:r>
              <a:rPr lang="en-US"/>
              <a:t>This is a sub header for the slide</a:t>
            </a:r>
          </a:p>
        </p:txBody>
      </p:sp>
      <p:sp>
        <p:nvSpPr>
          <p:cNvPr id="6" name="Text Placeholder 5"/>
          <p:cNvSpPr>
            <a:spLocks noGrp="1"/>
          </p:cNvSpPr>
          <p:nvPr>
            <p:ph type="body" sz="quarter" idx="16" hasCustomPrompt="1"/>
          </p:nvPr>
        </p:nvSpPr>
        <p:spPr>
          <a:xfrm>
            <a:off x="364389" y="3068758"/>
            <a:ext cx="5936660" cy="3179642"/>
          </a:xfrm>
          <a:prstGeom prst="rect">
            <a:avLst/>
          </a:prstGeom>
        </p:spPr>
        <p:txBody>
          <a:bodyPr>
            <a:normAutofit/>
          </a:bodyPr>
          <a:lstStyle>
            <a:lvl1pPr indent="-228600">
              <a:defRPr sz="2000" b="0" i="0" baseline="0">
                <a:solidFill>
                  <a:schemeClr val="bg1"/>
                </a:solidFill>
                <a:latin typeface="Calibri Light" charset="0"/>
                <a:ea typeface="Calibri Light" charset="0"/>
                <a:cs typeface="Calibri Light" charset="0"/>
              </a:defRPr>
            </a:lvl1pPr>
          </a:lstStyle>
          <a:p>
            <a:pPr lvl="0"/>
            <a:r>
              <a:rPr lang="en-US"/>
              <a:t>Body text goes here</a:t>
            </a:r>
          </a:p>
        </p:txBody>
      </p:sp>
      <p:sp>
        <p:nvSpPr>
          <p:cNvPr id="2" name="Footer Placeholder 1">
            <a:extLst>
              <a:ext uri="{FF2B5EF4-FFF2-40B4-BE49-F238E27FC236}">
                <a16:creationId xmlns:a16="http://schemas.microsoft.com/office/drawing/2014/main" id="{3743425E-1132-2744-8E91-D4828427442B}"/>
              </a:ext>
            </a:extLst>
          </p:cNvPr>
          <p:cNvSpPr>
            <a:spLocks noGrp="1"/>
          </p:cNvSpPr>
          <p:nvPr>
            <p:ph type="ftr" sz="quarter" idx="17"/>
          </p:nvPr>
        </p:nvSpPr>
        <p:spPr/>
        <p:txBody>
          <a:bodyPr/>
          <a:lstStyle>
            <a:lvl1pPr>
              <a:defRPr b="0" i="0">
                <a:latin typeface="Calibri Light" charset="0"/>
                <a:ea typeface="Calibri Light" charset="0"/>
                <a:cs typeface="Calibri Light" charset="0"/>
              </a:defRPr>
            </a:lvl1pPr>
          </a:lstStyle>
          <a:p>
            <a:r>
              <a:rPr lang="en-US">
                <a:solidFill>
                  <a:srgbClr val="B5B4B4"/>
                </a:solidFill>
              </a:rPr>
              <a:t>CONFIDENTIAL – DO NOT DISTRIBUTE</a:t>
            </a:r>
          </a:p>
        </p:txBody>
      </p:sp>
    </p:spTree>
  </p:cSld>
  <p:clrMapOvr>
    <a:masterClrMapping/>
  </p:clrMapOvr>
  <p:extLst>
    <p:ext uri="{DCECCB84-F9BA-43D5-87BE-67443E8EF086}">
      <p15:sldGuideLst xmlns:p15="http://schemas.microsoft.com/office/powerpoint/2012/main">
        <p15:guide id="1" pos="288">
          <p15:clr>
            <a:srgbClr val="FBAE40"/>
          </p15:clr>
        </p15:guide>
        <p15:guide id="2" orient="horz" pos="360">
          <p15:clr>
            <a:srgbClr val="FBAE40"/>
          </p15:clr>
        </p15:guide>
        <p15:guide id="3" orient="horz" pos="1608">
          <p15:clr>
            <a:srgbClr val="FBAE40"/>
          </p15:clr>
        </p15:guide>
        <p15:guide id="4" orient="horz" pos="216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 - Grey High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15A47-3F53-EB42-8615-869908B08163}"/>
              </a:ext>
            </a:extLst>
          </p:cNvPr>
          <p:cNvSpPr>
            <a:spLocks noGrp="1"/>
          </p:cNvSpPr>
          <p:nvPr>
            <p:ph type="title" hasCustomPrompt="1"/>
          </p:nvPr>
        </p:nvSpPr>
        <p:spPr/>
        <p:txBody>
          <a:bodyPr/>
          <a:lstStyle/>
          <a:p>
            <a:r>
              <a:rPr lang="en-US"/>
              <a:t>Highlight Text Slide</a:t>
            </a:r>
          </a:p>
        </p:txBody>
      </p:sp>
      <p:sp>
        <p:nvSpPr>
          <p:cNvPr id="10" name="Text Placeholder 10">
            <a:extLst>
              <a:ext uri="{FF2B5EF4-FFF2-40B4-BE49-F238E27FC236}">
                <a16:creationId xmlns:a16="http://schemas.microsoft.com/office/drawing/2014/main" id="{B2D2490F-BEEB-1246-977A-615DBECA7355}"/>
              </a:ext>
            </a:extLst>
          </p:cNvPr>
          <p:cNvSpPr>
            <a:spLocks noGrp="1"/>
          </p:cNvSpPr>
          <p:nvPr>
            <p:ph type="body" sz="quarter" idx="13" hasCustomPrompt="1"/>
          </p:nvPr>
        </p:nvSpPr>
        <p:spPr>
          <a:xfrm>
            <a:off x="364389" y="2918467"/>
            <a:ext cx="11416278" cy="3304780"/>
          </a:xfrm>
          <a:prstGeom prst="rect">
            <a:avLst/>
          </a:prstGeom>
          <a:noFill/>
        </p:spPr>
        <p:txBody>
          <a:bodyPr>
            <a:noAutofit/>
          </a:bodyPr>
          <a:lstStyle>
            <a:lvl1pPr indent="-228600">
              <a:defRPr sz="2400" b="0" i="0">
                <a:solidFill>
                  <a:schemeClr val="bg1"/>
                </a:solidFill>
                <a:effectLst/>
                <a:latin typeface="Calibri Light" charset="0"/>
                <a:ea typeface="Calibri Light" charset="0"/>
                <a:cs typeface="Calibri Light" charset="0"/>
              </a:defRPr>
            </a:lvl1pPr>
            <a:lvl2pPr>
              <a:defRPr sz="2400" b="0" i="0">
                <a:latin typeface="Open Sans" charset="0"/>
                <a:ea typeface="Open Sans" charset="0"/>
                <a:cs typeface="Open Sans" charset="0"/>
              </a:defRPr>
            </a:lvl2pPr>
            <a:lvl3pPr>
              <a:defRPr sz="2400" b="0" i="0">
                <a:latin typeface="Open Sans" charset="0"/>
                <a:ea typeface="Open Sans" charset="0"/>
                <a:cs typeface="Open Sans" charset="0"/>
              </a:defRPr>
            </a:lvl3pPr>
            <a:lvl4pPr>
              <a:defRPr sz="2400" b="0" i="0">
                <a:latin typeface="Open Sans" charset="0"/>
                <a:ea typeface="Open Sans" charset="0"/>
                <a:cs typeface="Open Sans" charset="0"/>
              </a:defRPr>
            </a:lvl4pPr>
            <a:lvl5pPr>
              <a:defRPr sz="2400" b="0" i="0">
                <a:latin typeface="Open Sans" charset="0"/>
                <a:ea typeface="Open Sans" charset="0"/>
                <a:cs typeface="Open Sans" charset="0"/>
              </a:defRPr>
            </a:lvl5pPr>
          </a:lstStyle>
          <a:p>
            <a:pPr lvl="0"/>
            <a:r>
              <a:rPr lang="en-US"/>
              <a:t>Body text goes here</a:t>
            </a:r>
          </a:p>
        </p:txBody>
      </p:sp>
      <p:sp>
        <p:nvSpPr>
          <p:cNvPr id="11" name="Footer Placeholder 10">
            <a:extLst>
              <a:ext uri="{FF2B5EF4-FFF2-40B4-BE49-F238E27FC236}">
                <a16:creationId xmlns:a16="http://schemas.microsoft.com/office/drawing/2014/main" id="{9F7B5EF6-6A07-7148-AAF5-9ED881A8778E}"/>
              </a:ext>
            </a:extLst>
          </p:cNvPr>
          <p:cNvSpPr>
            <a:spLocks noGrp="1"/>
          </p:cNvSpPr>
          <p:nvPr>
            <p:ph type="ftr" sz="quarter" idx="14"/>
          </p:nvPr>
        </p:nvSpPr>
        <p:spPr/>
        <p:txBody>
          <a:bodyPr/>
          <a:lstStyle>
            <a:lvl1pPr>
              <a:defRPr b="0" i="0">
                <a:latin typeface="Calibri Light" charset="0"/>
                <a:ea typeface="Calibri Light" charset="0"/>
                <a:cs typeface="Calibri Light" charset="0"/>
              </a:defRPr>
            </a:lvl1pPr>
          </a:lstStyle>
          <a:p>
            <a:r>
              <a:rPr lang="en-US">
                <a:solidFill>
                  <a:srgbClr val="B5B4B4"/>
                </a:solidFill>
              </a:rPr>
              <a:t>CONFIDENTIAL – DO NOT DISTRIBUTE</a:t>
            </a:r>
          </a:p>
        </p:txBody>
      </p:sp>
      <p:sp>
        <p:nvSpPr>
          <p:cNvPr id="12" name="Text Placeholder 12">
            <a:extLst>
              <a:ext uri="{FF2B5EF4-FFF2-40B4-BE49-F238E27FC236}">
                <a16:creationId xmlns:a16="http://schemas.microsoft.com/office/drawing/2014/main" id="{E387CB15-4293-5343-A099-DCDA9E64D905}"/>
              </a:ext>
            </a:extLst>
          </p:cNvPr>
          <p:cNvSpPr>
            <a:spLocks noGrp="1"/>
          </p:cNvSpPr>
          <p:nvPr>
            <p:ph type="body" sz="quarter" idx="17" hasCustomPrompt="1"/>
          </p:nvPr>
        </p:nvSpPr>
        <p:spPr>
          <a:xfrm>
            <a:off x="364389" y="1919288"/>
            <a:ext cx="11416277" cy="790575"/>
          </a:xfrm>
        </p:spPr>
        <p:txBody>
          <a:bodyPr>
            <a:noAutofit/>
          </a:bodyPr>
          <a:lstStyle>
            <a:lvl1pPr indent="-228600" algn="l">
              <a:lnSpc>
                <a:spcPts val="3120"/>
              </a:lnSpc>
              <a:tabLst>
                <a:tab pos="1247775" algn="l"/>
              </a:tabLst>
              <a:defRPr sz="2400" b="0" i="0">
                <a:latin typeface="Calibri Light" charset="0"/>
              </a:defRPr>
            </a:lvl1pPr>
          </a:lstStyle>
          <a:p>
            <a:pPr lvl="0"/>
            <a:r>
              <a:rPr lang="en-US"/>
              <a:t>This is a longer sub header for the slide. If it does not run into two lines, please adjust the body text below to equal the spacing as shown. </a:t>
            </a:r>
          </a:p>
        </p:txBody>
      </p:sp>
    </p:spTree>
    <p:extLst>
      <p:ext uri="{BB962C8B-B14F-4D97-AF65-F5344CB8AC3E}">
        <p14:creationId xmlns:p14="http://schemas.microsoft.com/office/powerpoint/2010/main" val="2758942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estions - Grey Highlight ">
    <p:bg>
      <p:bgPr>
        <a:gradFill>
          <a:gsLst>
            <a:gs pos="0">
              <a:schemeClr val="tx2">
                <a:lumMod val="91000"/>
                <a:lumOff val="9000"/>
              </a:schemeClr>
            </a:gs>
            <a:gs pos="75000">
              <a:schemeClr val="tx2">
                <a:lumMod val="75000"/>
              </a:schemeClr>
            </a:gs>
          </a:gsLst>
          <a:lin ang="5400000" scaled="1"/>
        </a:gra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2621B9A-BD52-4A4A-8262-E2AB09BDA51B}"/>
              </a:ext>
            </a:extLst>
          </p:cNvPr>
          <p:cNvSpPr txBox="1">
            <a:spLocks/>
          </p:cNvSpPr>
          <p:nvPr userDrawn="1"/>
        </p:nvSpPr>
        <p:spPr>
          <a:xfrm>
            <a:off x="384464" y="2967173"/>
            <a:ext cx="11423072" cy="844184"/>
          </a:xfrm>
          <a:prstGeom prst="rect">
            <a:avLst/>
          </a:prstGeom>
        </p:spPr>
        <p:txBody>
          <a:bodyPr vert="horz" wrap="square" lIns="0" tIns="0" rIns="0" bIns="0" rtlCol="0" anchor="b"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ts val="5020"/>
              </a:lnSpc>
              <a:tabLst>
                <a:tab pos="1247775" algn="l"/>
              </a:tabLst>
            </a:pPr>
            <a:r>
              <a:rPr lang="en-US" sz="6600" b="0" i="0">
                <a:solidFill>
                  <a:schemeClr val="bg1"/>
                </a:solidFill>
                <a:latin typeface="Calibri Light" charset="0"/>
                <a:ea typeface="Calibri Light" charset="0"/>
                <a:cs typeface="Calibri Light" charset="0"/>
              </a:rPr>
              <a:t>QUESTIONS?</a:t>
            </a:r>
            <a:endParaRPr lang="en-US" sz="6600" b="0" i="0" baseline="30000">
              <a:solidFill>
                <a:schemeClr val="bg1"/>
              </a:solidFill>
              <a:latin typeface="Calibri Light" charset="0"/>
              <a:ea typeface="Calibri Light" charset="0"/>
              <a:cs typeface="Calibri Light" charset="0"/>
            </a:endParaRPr>
          </a:p>
        </p:txBody>
      </p:sp>
      <p:grpSp>
        <p:nvGrpSpPr>
          <p:cNvPr id="11" name="Group 10">
            <a:extLst>
              <a:ext uri="{FF2B5EF4-FFF2-40B4-BE49-F238E27FC236}">
                <a16:creationId xmlns:a16="http://schemas.microsoft.com/office/drawing/2014/main" id="{E9311512-39E5-CA48-8125-CE0D61FF9BAB}"/>
              </a:ext>
            </a:extLst>
          </p:cNvPr>
          <p:cNvGrpSpPr/>
          <p:nvPr userDrawn="1"/>
        </p:nvGrpSpPr>
        <p:grpSpPr>
          <a:xfrm>
            <a:off x="5822327" y="3995857"/>
            <a:ext cx="647553" cy="62223"/>
            <a:chOff x="5960343" y="3683949"/>
            <a:chExt cx="647553" cy="62223"/>
          </a:xfrm>
        </p:grpSpPr>
        <p:sp>
          <p:nvSpPr>
            <p:cNvPr id="12" name="Rectangle 2">
              <a:extLst>
                <a:ext uri="{FF2B5EF4-FFF2-40B4-BE49-F238E27FC236}">
                  <a16:creationId xmlns:a16="http://schemas.microsoft.com/office/drawing/2014/main" id="{B98C188C-DE36-574C-8F61-AF3C0AB2D659}"/>
                </a:ext>
              </a:extLst>
            </p:cNvPr>
            <p:cNvSpPr/>
            <p:nvPr/>
          </p:nvSpPr>
          <p:spPr>
            <a:xfrm>
              <a:off x="6101255" y="3683949"/>
              <a:ext cx="506641" cy="62223"/>
            </a:xfrm>
            <a:custGeom>
              <a:avLst/>
              <a:gdLst>
                <a:gd name="connsiteX0" fmla="*/ 0 w 522486"/>
                <a:gd name="connsiteY0" fmla="*/ 0 h 77345"/>
                <a:gd name="connsiteX1" fmla="*/ 522486 w 522486"/>
                <a:gd name="connsiteY1" fmla="*/ 0 h 77345"/>
                <a:gd name="connsiteX2" fmla="*/ 522486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621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121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75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506611 w 522486"/>
                <a:gd name="connsiteY2" fmla="*/ 77345 h 77345"/>
                <a:gd name="connsiteX3" fmla="*/ 0 w 522486"/>
                <a:gd name="connsiteY3" fmla="*/ 77345 h 77345"/>
                <a:gd name="connsiteX4" fmla="*/ 0 w 522486"/>
                <a:gd name="connsiteY4" fmla="*/ 0 h 77345"/>
                <a:gd name="connsiteX0" fmla="*/ 0 w 528836"/>
                <a:gd name="connsiteY0" fmla="*/ 0 h 77345"/>
                <a:gd name="connsiteX1" fmla="*/ 528836 w 528836"/>
                <a:gd name="connsiteY1" fmla="*/ 0 h 77345"/>
                <a:gd name="connsiteX2" fmla="*/ 506611 w 528836"/>
                <a:gd name="connsiteY2" fmla="*/ 77345 h 77345"/>
                <a:gd name="connsiteX3" fmla="*/ 0 w 528836"/>
                <a:gd name="connsiteY3" fmla="*/ 77345 h 77345"/>
                <a:gd name="connsiteX4" fmla="*/ 0 w 528836"/>
                <a:gd name="connsiteY4" fmla="*/ 0 h 77345"/>
                <a:gd name="connsiteX0" fmla="*/ 0 w 538361"/>
                <a:gd name="connsiteY0" fmla="*/ 0 h 77345"/>
                <a:gd name="connsiteX1" fmla="*/ 538361 w 538361"/>
                <a:gd name="connsiteY1" fmla="*/ 0 h 77345"/>
                <a:gd name="connsiteX2" fmla="*/ 506611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22486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19311 w 538361"/>
                <a:gd name="connsiteY2" fmla="*/ 77345 h 77345"/>
                <a:gd name="connsiteX3" fmla="*/ 0 w 538361"/>
                <a:gd name="connsiteY3" fmla="*/ 77345 h 77345"/>
                <a:gd name="connsiteX4" fmla="*/ 0 w 538361"/>
                <a:gd name="connsiteY4" fmla="*/ 0 h 77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361" h="77345">
                  <a:moveTo>
                    <a:pt x="0" y="0"/>
                  </a:moveTo>
                  <a:lnTo>
                    <a:pt x="538361" y="0"/>
                  </a:lnTo>
                  <a:lnTo>
                    <a:pt x="519311" y="77345"/>
                  </a:lnTo>
                  <a:lnTo>
                    <a:pt x="0" y="77345"/>
                  </a:lnTo>
                  <a:lnTo>
                    <a:pt x="0" y="0"/>
                  </a:lnTo>
                  <a:close/>
                </a:path>
              </a:pathLst>
            </a:custGeom>
            <a:solidFill>
              <a:srgbClr val="F5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2">
              <a:extLst>
                <a:ext uri="{FF2B5EF4-FFF2-40B4-BE49-F238E27FC236}">
                  <a16:creationId xmlns:a16="http://schemas.microsoft.com/office/drawing/2014/main" id="{DE6A539C-A32B-384F-B5C5-92C3FC309497}"/>
                </a:ext>
              </a:extLst>
            </p:cNvPr>
            <p:cNvSpPr/>
            <p:nvPr/>
          </p:nvSpPr>
          <p:spPr>
            <a:xfrm rot="10800000" flipV="1">
              <a:off x="5960343" y="3683949"/>
              <a:ext cx="506641" cy="62223"/>
            </a:xfrm>
            <a:custGeom>
              <a:avLst/>
              <a:gdLst>
                <a:gd name="connsiteX0" fmla="*/ 0 w 522486"/>
                <a:gd name="connsiteY0" fmla="*/ 0 h 77345"/>
                <a:gd name="connsiteX1" fmla="*/ 522486 w 522486"/>
                <a:gd name="connsiteY1" fmla="*/ 0 h 77345"/>
                <a:gd name="connsiteX2" fmla="*/ 522486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621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121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75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506611 w 522486"/>
                <a:gd name="connsiteY2" fmla="*/ 77345 h 77345"/>
                <a:gd name="connsiteX3" fmla="*/ 0 w 522486"/>
                <a:gd name="connsiteY3" fmla="*/ 77345 h 77345"/>
                <a:gd name="connsiteX4" fmla="*/ 0 w 522486"/>
                <a:gd name="connsiteY4" fmla="*/ 0 h 77345"/>
                <a:gd name="connsiteX0" fmla="*/ 0 w 528836"/>
                <a:gd name="connsiteY0" fmla="*/ 0 h 77345"/>
                <a:gd name="connsiteX1" fmla="*/ 528836 w 528836"/>
                <a:gd name="connsiteY1" fmla="*/ 0 h 77345"/>
                <a:gd name="connsiteX2" fmla="*/ 506611 w 528836"/>
                <a:gd name="connsiteY2" fmla="*/ 77345 h 77345"/>
                <a:gd name="connsiteX3" fmla="*/ 0 w 528836"/>
                <a:gd name="connsiteY3" fmla="*/ 77345 h 77345"/>
                <a:gd name="connsiteX4" fmla="*/ 0 w 528836"/>
                <a:gd name="connsiteY4" fmla="*/ 0 h 77345"/>
                <a:gd name="connsiteX0" fmla="*/ 0 w 538361"/>
                <a:gd name="connsiteY0" fmla="*/ 0 h 77345"/>
                <a:gd name="connsiteX1" fmla="*/ 538361 w 538361"/>
                <a:gd name="connsiteY1" fmla="*/ 0 h 77345"/>
                <a:gd name="connsiteX2" fmla="*/ 506611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22486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19311 w 538361"/>
                <a:gd name="connsiteY2" fmla="*/ 77345 h 77345"/>
                <a:gd name="connsiteX3" fmla="*/ 0 w 538361"/>
                <a:gd name="connsiteY3" fmla="*/ 77345 h 77345"/>
                <a:gd name="connsiteX4" fmla="*/ 0 w 538361"/>
                <a:gd name="connsiteY4" fmla="*/ 0 h 77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361" h="77345">
                  <a:moveTo>
                    <a:pt x="0" y="0"/>
                  </a:moveTo>
                  <a:lnTo>
                    <a:pt x="538361" y="0"/>
                  </a:lnTo>
                  <a:lnTo>
                    <a:pt x="519311" y="77345"/>
                  </a:lnTo>
                  <a:lnTo>
                    <a:pt x="0" y="77345"/>
                  </a:lnTo>
                  <a:lnTo>
                    <a:pt x="0" y="0"/>
                  </a:lnTo>
                  <a:close/>
                </a:path>
              </a:pathLst>
            </a:custGeom>
            <a:solidFill>
              <a:srgbClr val="F5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Footer Placeholder 1">
            <a:extLst>
              <a:ext uri="{FF2B5EF4-FFF2-40B4-BE49-F238E27FC236}">
                <a16:creationId xmlns:a16="http://schemas.microsoft.com/office/drawing/2014/main" id="{4FCECB0D-79BC-CD44-9C37-0F47ACCE0952}"/>
              </a:ext>
            </a:extLst>
          </p:cNvPr>
          <p:cNvSpPr>
            <a:spLocks noGrp="1"/>
          </p:cNvSpPr>
          <p:nvPr>
            <p:ph type="ftr" sz="quarter" idx="10"/>
          </p:nvPr>
        </p:nvSpPr>
        <p:spPr/>
        <p:txBody>
          <a:bodyPr/>
          <a:lstStyle>
            <a:lvl1pPr>
              <a:defRPr b="0" i="0">
                <a:latin typeface="Calibri Light" charset="0"/>
                <a:ea typeface="Calibri Light" charset="0"/>
                <a:cs typeface="Calibri Light" charset="0"/>
              </a:defRPr>
            </a:lvl1pPr>
          </a:lstStyle>
          <a:p>
            <a:r>
              <a:rPr lang="en-US">
                <a:solidFill>
                  <a:srgbClr val="B5B4B4"/>
                </a:solidFill>
              </a:rPr>
              <a:t>CONFIDENTIAL – DO NOT DISTRIBUTE</a:t>
            </a:r>
          </a:p>
        </p:txBody>
      </p:sp>
    </p:spTree>
  </p:cSld>
  <p:clrMapOvr>
    <a:masterClrMapping/>
  </p:clrMapOvr>
  <p:extLst>
    <p:ext uri="{DCECCB84-F9BA-43D5-87BE-67443E8EF086}">
      <p15:sldGuideLst xmlns:p15="http://schemas.microsoft.com/office/powerpoint/2012/main">
        <p15:guide id="1" pos="288">
          <p15:clr>
            <a:srgbClr val="FBAE40"/>
          </p15:clr>
        </p15:guide>
        <p15:guide id="2" orient="horz" pos="360">
          <p15:clr>
            <a:srgbClr val="FBAE40"/>
          </p15:clr>
        </p15:guide>
        <p15:guide id="3" orient="horz" pos="1608">
          <p15:clr>
            <a:srgbClr val="FBAE40"/>
          </p15:clr>
        </p15:guide>
        <p15:guide id="4" orient="horz" pos="216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with Picture - Purple Highlight">
    <p:bg>
      <p:bgPr>
        <a:gradFill>
          <a:gsLst>
            <a:gs pos="0">
              <a:srgbClr val="6C2B69"/>
            </a:gs>
            <a:gs pos="75000">
              <a:srgbClr val="3D2E69"/>
            </a:gs>
          </a:gsLst>
          <a:lin ang="5400000" scaled="1"/>
        </a:gradFill>
        <a:effectLst/>
      </p:bgPr>
    </p:bg>
    <p:spTree>
      <p:nvGrpSpPr>
        <p:cNvPr id="1" name=""/>
        <p:cNvGrpSpPr/>
        <p:nvPr/>
      </p:nvGrpSpPr>
      <p:grpSpPr>
        <a:xfrm>
          <a:off x="0" y="0"/>
          <a:ext cx="0" cy="0"/>
          <a:chOff x="0" y="0"/>
          <a:chExt cx="0" cy="0"/>
        </a:xfrm>
      </p:grpSpPr>
      <p:sp>
        <p:nvSpPr>
          <p:cNvPr id="28" name="Picture Placeholder 27"/>
          <p:cNvSpPr>
            <a:spLocks noGrp="1"/>
          </p:cNvSpPr>
          <p:nvPr>
            <p:ph type="pic" sz="quarter" idx="15"/>
          </p:nvPr>
        </p:nvSpPr>
        <p:spPr>
          <a:xfrm>
            <a:off x="6737350" y="571500"/>
            <a:ext cx="5454650" cy="5676900"/>
          </a:xfrm>
          <a:prstGeom prst="rect">
            <a:avLst/>
          </a:prstGeom>
          <a:solidFill>
            <a:schemeClr val="bg1">
              <a:alpha val="10000"/>
            </a:schemeClr>
          </a:solidFill>
          <a:effectLst>
            <a:outerShdw blurRad="177800" sx="99000" sy="99000" algn="ctr" rotWithShape="0">
              <a:schemeClr val="tx1">
                <a:alpha val="25000"/>
              </a:schemeClr>
            </a:outerShdw>
          </a:effectLst>
        </p:spPr>
        <p:txBody>
          <a:bodyPr anchor="ctr" anchorCtr="1"/>
          <a:lstStyle>
            <a:lvl1pPr marL="114300" indent="0">
              <a:buNone/>
              <a:defRPr>
                <a:solidFill>
                  <a:schemeClr val="tx1"/>
                </a:solidFill>
              </a:defRPr>
            </a:lvl1pPr>
          </a:lstStyle>
          <a:p>
            <a:r>
              <a:rPr lang="en-US"/>
              <a:t>Drag picture to placeholder or click icon to add</a:t>
            </a:r>
          </a:p>
        </p:txBody>
      </p:sp>
      <p:sp>
        <p:nvSpPr>
          <p:cNvPr id="5" name="Title 1">
            <a:extLst>
              <a:ext uri="{FF2B5EF4-FFF2-40B4-BE49-F238E27FC236}">
                <a16:creationId xmlns:a16="http://schemas.microsoft.com/office/drawing/2014/main" id="{6544F5BB-131B-BC47-85A2-7AF786579D81}"/>
              </a:ext>
            </a:extLst>
          </p:cNvPr>
          <p:cNvSpPr txBox="1">
            <a:spLocks/>
          </p:cNvSpPr>
          <p:nvPr userDrawn="1"/>
        </p:nvSpPr>
        <p:spPr>
          <a:xfrm>
            <a:off x="548994" y="1437861"/>
            <a:ext cx="5639348" cy="784338"/>
          </a:xfrm>
          <a:prstGeom prst="rect">
            <a:avLst/>
          </a:prstGeom>
        </p:spPr>
        <p:txBody>
          <a:bodyPr vert="horz" wrap="none" lIns="0" tIns="0" rIns="0" bIns="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tabLst>
                <a:tab pos="1247775" algn="l"/>
              </a:tabLst>
            </a:pPr>
            <a:endParaRPr lang="en-US" b="0" i="0">
              <a:solidFill>
                <a:srgbClr val="474747"/>
              </a:solidFill>
              <a:latin typeface="Calibri Light" charset="0"/>
            </a:endParaRPr>
          </a:p>
        </p:txBody>
      </p:sp>
      <p:sp>
        <p:nvSpPr>
          <p:cNvPr id="8" name="Rectangle 2">
            <a:extLst>
              <a:ext uri="{FF2B5EF4-FFF2-40B4-BE49-F238E27FC236}">
                <a16:creationId xmlns:a16="http://schemas.microsoft.com/office/drawing/2014/main" id="{1649A38A-B4E4-3D4A-B1B3-756795080968}"/>
              </a:ext>
            </a:extLst>
          </p:cNvPr>
          <p:cNvSpPr/>
          <p:nvPr userDrawn="1"/>
        </p:nvSpPr>
        <p:spPr>
          <a:xfrm>
            <a:off x="460093" y="2076348"/>
            <a:ext cx="506641" cy="62223"/>
          </a:xfrm>
          <a:custGeom>
            <a:avLst/>
            <a:gdLst>
              <a:gd name="connsiteX0" fmla="*/ 0 w 522486"/>
              <a:gd name="connsiteY0" fmla="*/ 0 h 77345"/>
              <a:gd name="connsiteX1" fmla="*/ 522486 w 522486"/>
              <a:gd name="connsiteY1" fmla="*/ 0 h 77345"/>
              <a:gd name="connsiteX2" fmla="*/ 522486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621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121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75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506611 w 522486"/>
              <a:gd name="connsiteY2" fmla="*/ 77345 h 77345"/>
              <a:gd name="connsiteX3" fmla="*/ 0 w 522486"/>
              <a:gd name="connsiteY3" fmla="*/ 77345 h 77345"/>
              <a:gd name="connsiteX4" fmla="*/ 0 w 522486"/>
              <a:gd name="connsiteY4" fmla="*/ 0 h 77345"/>
              <a:gd name="connsiteX0" fmla="*/ 0 w 528836"/>
              <a:gd name="connsiteY0" fmla="*/ 0 h 77345"/>
              <a:gd name="connsiteX1" fmla="*/ 528836 w 528836"/>
              <a:gd name="connsiteY1" fmla="*/ 0 h 77345"/>
              <a:gd name="connsiteX2" fmla="*/ 506611 w 528836"/>
              <a:gd name="connsiteY2" fmla="*/ 77345 h 77345"/>
              <a:gd name="connsiteX3" fmla="*/ 0 w 528836"/>
              <a:gd name="connsiteY3" fmla="*/ 77345 h 77345"/>
              <a:gd name="connsiteX4" fmla="*/ 0 w 528836"/>
              <a:gd name="connsiteY4" fmla="*/ 0 h 77345"/>
              <a:gd name="connsiteX0" fmla="*/ 0 w 538361"/>
              <a:gd name="connsiteY0" fmla="*/ 0 h 77345"/>
              <a:gd name="connsiteX1" fmla="*/ 538361 w 538361"/>
              <a:gd name="connsiteY1" fmla="*/ 0 h 77345"/>
              <a:gd name="connsiteX2" fmla="*/ 506611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22486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19311 w 538361"/>
              <a:gd name="connsiteY2" fmla="*/ 77345 h 77345"/>
              <a:gd name="connsiteX3" fmla="*/ 0 w 538361"/>
              <a:gd name="connsiteY3" fmla="*/ 77345 h 77345"/>
              <a:gd name="connsiteX4" fmla="*/ 0 w 538361"/>
              <a:gd name="connsiteY4" fmla="*/ 0 h 77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361" h="77345">
                <a:moveTo>
                  <a:pt x="0" y="0"/>
                </a:moveTo>
                <a:lnTo>
                  <a:pt x="538361" y="0"/>
                </a:lnTo>
                <a:lnTo>
                  <a:pt x="519311" y="77345"/>
                </a:lnTo>
                <a:lnTo>
                  <a:pt x="0" y="77345"/>
                </a:lnTo>
                <a:lnTo>
                  <a:pt x="0" y="0"/>
                </a:lnTo>
                <a:close/>
              </a:path>
            </a:pathLst>
          </a:custGeom>
          <a:solidFill>
            <a:srgbClr val="F5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hasCustomPrompt="1"/>
          </p:nvPr>
        </p:nvSpPr>
        <p:spPr>
          <a:xfrm>
            <a:off x="364390" y="533568"/>
            <a:ext cx="5936658" cy="1541040"/>
          </a:xfrm>
        </p:spPr>
        <p:txBody>
          <a:bodyPr anchor="t" anchorCtr="0"/>
          <a:lstStyle>
            <a:lvl1pPr>
              <a:defRPr>
                <a:solidFill>
                  <a:schemeClr val="tx1"/>
                </a:solidFill>
              </a:defRPr>
            </a:lvl1pPr>
          </a:lstStyle>
          <a:p>
            <a:r>
              <a:rPr lang="en-US"/>
              <a:t>Highlight Text Slide With Image</a:t>
            </a:r>
          </a:p>
        </p:txBody>
      </p:sp>
      <p:sp>
        <p:nvSpPr>
          <p:cNvPr id="17" name="Text Placeholder 16"/>
          <p:cNvSpPr>
            <a:spLocks noGrp="1"/>
          </p:cNvSpPr>
          <p:nvPr>
            <p:ph type="body" sz="quarter" idx="13" hasCustomPrompt="1"/>
          </p:nvPr>
        </p:nvSpPr>
        <p:spPr>
          <a:xfrm>
            <a:off x="364389" y="2446193"/>
            <a:ext cx="5936659" cy="472935"/>
          </a:xfrm>
          <a:prstGeom prst="rect">
            <a:avLst/>
          </a:prstGeom>
        </p:spPr>
        <p:txBody>
          <a:bodyPr>
            <a:noAutofit/>
          </a:bodyPr>
          <a:lstStyle>
            <a:lvl1pPr>
              <a:defRPr sz="2400" b="0" i="0">
                <a:solidFill>
                  <a:schemeClr val="tx1"/>
                </a:solidFill>
                <a:latin typeface="Calibri Light" charset="0"/>
              </a:defRPr>
            </a:lvl1pPr>
          </a:lstStyle>
          <a:p>
            <a:pPr lvl="0"/>
            <a:r>
              <a:rPr lang="en-US"/>
              <a:t>This is a sub header for the slide</a:t>
            </a:r>
          </a:p>
        </p:txBody>
      </p:sp>
      <p:sp>
        <p:nvSpPr>
          <p:cNvPr id="6" name="Text Placeholder 5"/>
          <p:cNvSpPr>
            <a:spLocks noGrp="1"/>
          </p:cNvSpPr>
          <p:nvPr>
            <p:ph type="body" sz="quarter" idx="16" hasCustomPrompt="1"/>
          </p:nvPr>
        </p:nvSpPr>
        <p:spPr>
          <a:xfrm>
            <a:off x="364389" y="3068758"/>
            <a:ext cx="5936660" cy="3179642"/>
          </a:xfrm>
          <a:prstGeom prst="rect">
            <a:avLst/>
          </a:prstGeom>
        </p:spPr>
        <p:txBody>
          <a:bodyPr>
            <a:normAutofit/>
          </a:bodyPr>
          <a:lstStyle>
            <a:lvl1pPr>
              <a:defRPr sz="2000" b="0" i="0" baseline="0">
                <a:solidFill>
                  <a:schemeClr val="tx1"/>
                </a:solidFill>
                <a:latin typeface="Calibri Light" charset="0"/>
                <a:ea typeface="Calibri Light" charset="0"/>
                <a:cs typeface="Calibri Light" charset="0"/>
              </a:defRPr>
            </a:lvl1pPr>
          </a:lstStyle>
          <a:p>
            <a:pPr lvl="0"/>
            <a:r>
              <a:rPr lang="en-US"/>
              <a:t>Body text goes here</a:t>
            </a:r>
          </a:p>
        </p:txBody>
      </p:sp>
      <p:sp>
        <p:nvSpPr>
          <p:cNvPr id="2" name="Footer Placeholder 1">
            <a:extLst>
              <a:ext uri="{FF2B5EF4-FFF2-40B4-BE49-F238E27FC236}">
                <a16:creationId xmlns:a16="http://schemas.microsoft.com/office/drawing/2014/main" id="{9F32F4A7-4A62-924D-A537-AE586082AB04}"/>
              </a:ext>
            </a:extLst>
          </p:cNvPr>
          <p:cNvSpPr>
            <a:spLocks noGrp="1"/>
          </p:cNvSpPr>
          <p:nvPr>
            <p:ph type="ftr" sz="quarter" idx="17"/>
          </p:nvPr>
        </p:nvSpPr>
        <p:spPr/>
        <p:txBody>
          <a:bodyPr/>
          <a:lstStyle>
            <a:lvl1pPr>
              <a:defRPr b="0" i="0">
                <a:latin typeface="Calibri Light" charset="0"/>
                <a:ea typeface="Calibri Light" charset="0"/>
                <a:cs typeface="Calibri Light" charset="0"/>
              </a:defRPr>
            </a:lvl1pPr>
          </a:lstStyle>
          <a:p>
            <a:r>
              <a:rPr lang="en-US">
                <a:solidFill>
                  <a:srgbClr val="B5B4B4"/>
                </a:solidFill>
              </a:rPr>
              <a:t>CONFIDENTIAL – DO NOT DISTRIBUTE</a:t>
            </a:r>
          </a:p>
        </p:txBody>
      </p:sp>
    </p:spTree>
  </p:cSld>
  <p:clrMapOvr>
    <a:masterClrMapping/>
  </p:clrMapOvr>
  <p:extLst>
    <p:ext uri="{DCECCB84-F9BA-43D5-87BE-67443E8EF086}">
      <p15:sldGuideLst xmlns:p15="http://schemas.microsoft.com/office/powerpoint/2012/main">
        <p15:guide id="1" pos="288">
          <p15:clr>
            <a:srgbClr val="FBAE40"/>
          </p15:clr>
        </p15:guide>
        <p15:guide id="2" orient="horz" pos="360">
          <p15:clr>
            <a:srgbClr val="FBAE40"/>
          </p15:clr>
        </p15:guide>
        <p15:guide id="3" orient="horz" pos="1608">
          <p15:clr>
            <a:srgbClr val="FBAE40"/>
          </p15:clr>
        </p15:guide>
        <p15:guide id="4" orient="horz" pos="21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 Purple High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15A47-3F53-EB42-8615-869908B08163}"/>
              </a:ext>
            </a:extLst>
          </p:cNvPr>
          <p:cNvSpPr>
            <a:spLocks noGrp="1"/>
          </p:cNvSpPr>
          <p:nvPr>
            <p:ph type="title" hasCustomPrompt="1"/>
          </p:nvPr>
        </p:nvSpPr>
        <p:spPr/>
        <p:txBody>
          <a:bodyPr/>
          <a:lstStyle/>
          <a:p>
            <a:r>
              <a:rPr lang="en-US"/>
              <a:t>Highlight Text Slide</a:t>
            </a:r>
          </a:p>
        </p:txBody>
      </p:sp>
      <p:sp>
        <p:nvSpPr>
          <p:cNvPr id="8" name="Text Placeholder 10">
            <a:extLst>
              <a:ext uri="{FF2B5EF4-FFF2-40B4-BE49-F238E27FC236}">
                <a16:creationId xmlns:a16="http://schemas.microsoft.com/office/drawing/2014/main" id="{4C8CC1CC-49CC-CB42-AA8B-4C8EAEE4FEE7}"/>
              </a:ext>
            </a:extLst>
          </p:cNvPr>
          <p:cNvSpPr>
            <a:spLocks noGrp="1"/>
          </p:cNvSpPr>
          <p:nvPr>
            <p:ph type="body" sz="quarter" idx="13" hasCustomPrompt="1"/>
          </p:nvPr>
        </p:nvSpPr>
        <p:spPr>
          <a:xfrm>
            <a:off x="364389" y="2918467"/>
            <a:ext cx="11416278" cy="3304780"/>
          </a:xfrm>
          <a:prstGeom prst="rect">
            <a:avLst/>
          </a:prstGeom>
          <a:noFill/>
        </p:spPr>
        <p:txBody>
          <a:bodyPr>
            <a:noAutofit/>
          </a:bodyPr>
          <a:lstStyle>
            <a:lvl1pPr>
              <a:defRPr sz="2400" b="0" i="0">
                <a:solidFill>
                  <a:schemeClr val="tx1"/>
                </a:solidFill>
                <a:effectLst/>
                <a:latin typeface="Calibri Light" charset="0"/>
                <a:ea typeface="Calibri Light" charset="0"/>
                <a:cs typeface="Calibri Light" charset="0"/>
              </a:defRPr>
            </a:lvl1pPr>
            <a:lvl2pPr>
              <a:defRPr sz="2400" b="0" i="0">
                <a:latin typeface="Open Sans" charset="0"/>
                <a:ea typeface="Open Sans" charset="0"/>
                <a:cs typeface="Open Sans" charset="0"/>
              </a:defRPr>
            </a:lvl2pPr>
            <a:lvl3pPr>
              <a:defRPr sz="2400" b="0" i="0">
                <a:latin typeface="Open Sans" charset="0"/>
                <a:ea typeface="Open Sans" charset="0"/>
                <a:cs typeface="Open Sans" charset="0"/>
              </a:defRPr>
            </a:lvl3pPr>
            <a:lvl4pPr>
              <a:defRPr sz="2400" b="0" i="0">
                <a:latin typeface="Open Sans" charset="0"/>
                <a:ea typeface="Open Sans" charset="0"/>
                <a:cs typeface="Open Sans" charset="0"/>
              </a:defRPr>
            </a:lvl4pPr>
            <a:lvl5pPr>
              <a:defRPr sz="2400" b="0" i="0">
                <a:latin typeface="Open Sans" charset="0"/>
                <a:ea typeface="Open Sans" charset="0"/>
                <a:cs typeface="Open Sans" charset="0"/>
              </a:defRPr>
            </a:lvl5pPr>
          </a:lstStyle>
          <a:p>
            <a:pPr lvl="0"/>
            <a:r>
              <a:rPr lang="en-US"/>
              <a:t>Body text goes here</a:t>
            </a:r>
          </a:p>
        </p:txBody>
      </p:sp>
      <p:sp>
        <p:nvSpPr>
          <p:cNvPr id="6" name="Footer Placeholder 5">
            <a:extLst>
              <a:ext uri="{FF2B5EF4-FFF2-40B4-BE49-F238E27FC236}">
                <a16:creationId xmlns:a16="http://schemas.microsoft.com/office/drawing/2014/main" id="{BF7B355F-FB9B-384A-9895-AA6CD855F9ED}"/>
              </a:ext>
            </a:extLst>
          </p:cNvPr>
          <p:cNvSpPr>
            <a:spLocks noGrp="1"/>
          </p:cNvSpPr>
          <p:nvPr>
            <p:ph type="ftr" sz="quarter" idx="14"/>
          </p:nvPr>
        </p:nvSpPr>
        <p:spPr/>
        <p:txBody>
          <a:bodyPr/>
          <a:lstStyle>
            <a:lvl1pPr>
              <a:defRPr b="0" i="0">
                <a:latin typeface="Calibri Light" charset="0"/>
                <a:ea typeface="Calibri Light" charset="0"/>
                <a:cs typeface="Calibri Light" charset="0"/>
              </a:defRPr>
            </a:lvl1pPr>
          </a:lstStyle>
          <a:p>
            <a:r>
              <a:rPr lang="en-US">
                <a:solidFill>
                  <a:srgbClr val="B5B4B4"/>
                </a:solidFill>
              </a:rPr>
              <a:t>CONFIDENTIAL – DO NOT DISTRIBUTE</a:t>
            </a:r>
          </a:p>
        </p:txBody>
      </p:sp>
      <p:sp>
        <p:nvSpPr>
          <p:cNvPr id="9" name="Text Placeholder 12">
            <a:extLst>
              <a:ext uri="{FF2B5EF4-FFF2-40B4-BE49-F238E27FC236}">
                <a16:creationId xmlns:a16="http://schemas.microsoft.com/office/drawing/2014/main" id="{ABDEBC23-671C-ED4C-B089-7B2E966E61AE}"/>
              </a:ext>
            </a:extLst>
          </p:cNvPr>
          <p:cNvSpPr>
            <a:spLocks noGrp="1"/>
          </p:cNvSpPr>
          <p:nvPr>
            <p:ph type="body" sz="quarter" idx="17" hasCustomPrompt="1"/>
          </p:nvPr>
        </p:nvSpPr>
        <p:spPr>
          <a:xfrm>
            <a:off x="364389" y="1919288"/>
            <a:ext cx="11416277" cy="790575"/>
          </a:xfrm>
        </p:spPr>
        <p:txBody>
          <a:bodyPr>
            <a:noAutofit/>
          </a:bodyPr>
          <a:lstStyle>
            <a:lvl1pPr algn="l">
              <a:lnSpc>
                <a:spcPts val="3120"/>
              </a:lnSpc>
              <a:tabLst>
                <a:tab pos="1247775" algn="l"/>
              </a:tabLst>
              <a:defRPr sz="2400" b="0" i="0">
                <a:latin typeface="Calibri Light" charset="0"/>
              </a:defRPr>
            </a:lvl1pPr>
          </a:lstStyle>
          <a:p>
            <a:pPr lvl="0"/>
            <a:r>
              <a:rPr lang="en-US"/>
              <a:t>This is a longer sub header for the slide. If it does not run into two lines, please adjust the body text below to equal the spacing as shown. </a:t>
            </a:r>
          </a:p>
        </p:txBody>
      </p:sp>
    </p:spTree>
    <p:extLst>
      <p:ext uri="{BB962C8B-B14F-4D97-AF65-F5344CB8AC3E}">
        <p14:creationId xmlns:p14="http://schemas.microsoft.com/office/powerpoint/2010/main" val="28463376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estions - Purple Highlight ">
    <p:bg>
      <p:bgPr>
        <a:gradFill>
          <a:gsLst>
            <a:gs pos="0">
              <a:srgbClr val="6C2B69"/>
            </a:gs>
            <a:gs pos="75000">
              <a:srgbClr val="3D2E69"/>
            </a:gs>
          </a:gsLst>
          <a:lin ang="5400000" scaled="1"/>
        </a:gra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82621B9A-BD52-4A4A-8262-E2AB09BDA51B}"/>
              </a:ext>
            </a:extLst>
          </p:cNvPr>
          <p:cNvSpPr txBox="1">
            <a:spLocks/>
          </p:cNvSpPr>
          <p:nvPr userDrawn="1"/>
        </p:nvSpPr>
        <p:spPr>
          <a:xfrm>
            <a:off x="384464" y="2967173"/>
            <a:ext cx="11423072" cy="844184"/>
          </a:xfrm>
          <a:prstGeom prst="rect">
            <a:avLst/>
          </a:prstGeom>
        </p:spPr>
        <p:txBody>
          <a:bodyPr vert="horz" wrap="square" lIns="0" tIns="0" rIns="0" bIns="0" rtlCol="0" anchor="b"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ts val="5020"/>
              </a:lnSpc>
              <a:tabLst>
                <a:tab pos="1247775" algn="l"/>
              </a:tabLst>
            </a:pPr>
            <a:r>
              <a:rPr lang="en-US" sz="6600" b="0" i="0">
                <a:solidFill>
                  <a:schemeClr val="tx1"/>
                </a:solidFill>
                <a:latin typeface="Calibri Light" charset="0"/>
                <a:ea typeface="Calibri Light" charset="0"/>
                <a:cs typeface="Calibri Light" charset="0"/>
              </a:rPr>
              <a:t>QUESTIONS?</a:t>
            </a:r>
            <a:endParaRPr lang="en-US" sz="6600" b="0" i="0" baseline="30000">
              <a:solidFill>
                <a:schemeClr val="tx1"/>
              </a:solidFill>
              <a:latin typeface="Calibri Light" charset="0"/>
              <a:ea typeface="Calibri Light" charset="0"/>
              <a:cs typeface="Calibri Light" charset="0"/>
            </a:endParaRPr>
          </a:p>
        </p:txBody>
      </p:sp>
      <p:grpSp>
        <p:nvGrpSpPr>
          <p:cNvPr id="11" name="Group 10">
            <a:extLst>
              <a:ext uri="{FF2B5EF4-FFF2-40B4-BE49-F238E27FC236}">
                <a16:creationId xmlns:a16="http://schemas.microsoft.com/office/drawing/2014/main" id="{E9311512-39E5-CA48-8125-CE0D61FF9BAB}"/>
              </a:ext>
            </a:extLst>
          </p:cNvPr>
          <p:cNvGrpSpPr/>
          <p:nvPr userDrawn="1"/>
        </p:nvGrpSpPr>
        <p:grpSpPr>
          <a:xfrm>
            <a:off x="5822327" y="3995857"/>
            <a:ext cx="647553" cy="62223"/>
            <a:chOff x="5960343" y="3683949"/>
            <a:chExt cx="647553" cy="62223"/>
          </a:xfrm>
        </p:grpSpPr>
        <p:sp>
          <p:nvSpPr>
            <p:cNvPr id="12" name="Rectangle 2">
              <a:extLst>
                <a:ext uri="{FF2B5EF4-FFF2-40B4-BE49-F238E27FC236}">
                  <a16:creationId xmlns:a16="http://schemas.microsoft.com/office/drawing/2014/main" id="{B98C188C-DE36-574C-8F61-AF3C0AB2D659}"/>
                </a:ext>
              </a:extLst>
            </p:cNvPr>
            <p:cNvSpPr/>
            <p:nvPr/>
          </p:nvSpPr>
          <p:spPr>
            <a:xfrm>
              <a:off x="6101255" y="3683949"/>
              <a:ext cx="506641" cy="62223"/>
            </a:xfrm>
            <a:custGeom>
              <a:avLst/>
              <a:gdLst>
                <a:gd name="connsiteX0" fmla="*/ 0 w 522486"/>
                <a:gd name="connsiteY0" fmla="*/ 0 h 77345"/>
                <a:gd name="connsiteX1" fmla="*/ 522486 w 522486"/>
                <a:gd name="connsiteY1" fmla="*/ 0 h 77345"/>
                <a:gd name="connsiteX2" fmla="*/ 522486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621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121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75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506611 w 522486"/>
                <a:gd name="connsiteY2" fmla="*/ 77345 h 77345"/>
                <a:gd name="connsiteX3" fmla="*/ 0 w 522486"/>
                <a:gd name="connsiteY3" fmla="*/ 77345 h 77345"/>
                <a:gd name="connsiteX4" fmla="*/ 0 w 522486"/>
                <a:gd name="connsiteY4" fmla="*/ 0 h 77345"/>
                <a:gd name="connsiteX0" fmla="*/ 0 w 528836"/>
                <a:gd name="connsiteY0" fmla="*/ 0 h 77345"/>
                <a:gd name="connsiteX1" fmla="*/ 528836 w 528836"/>
                <a:gd name="connsiteY1" fmla="*/ 0 h 77345"/>
                <a:gd name="connsiteX2" fmla="*/ 506611 w 528836"/>
                <a:gd name="connsiteY2" fmla="*/ 77345 h 77345"/>
                <a:gd name="connsiteX3" fmla="*/ 0 w 528836"/>
                <a:gd name="connsiteY3" fmla="*/ 77345 h 77345"/>
                <a:gd name="connsiteX4" fmla="*/ 0 w 528836"/>
                <a:gd name="connsiteY4" fmla="*/ 0 h 77345"/>
                <a:gd name="connsiteX0" fmla="*/ 0 w 538361"/>
                <a:gd name="connsiteY0" fmla="*/ 0 h 77345"/>
                <a:gd name="connsiteX1" fmla="*/ 538361 w 538361"/>
                <a:gd name="connsiteY1" fmla="*/ 0 h 77345"/>
                <a:gd name="connsiteX2" fmla="*/ 506611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22486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19311 w 538361"/>
                <a:gd name="connsiteY2" fmla="*/ 77345 h 77345"/>
                <a:gd name="connsiteX3" fmla="*/ 0 w 538361"/>
                <a:gd name="connsiteY3" fmla="*/ 77345 h 77345"/>
                <a:gd name="connsiteX4" fmla="*/ 0 w 538361"/>
                <a:gd name="connsiteY4" fmla="*/ 0 h 77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361" h="77345">
                  <a:moveTo>
                    <a:pt x="0" y="0"/>
                  </a:moveTo>
                  <a:lnTo>
                    <a:pt x="538361" y="0"/>
                  </a:lnTo>
                  <a:lnTo>
                    <a:pt x="519311" y="77345"/>
                  </a:lnTo>
                  <a:lnTo>
                    <a:pt x="0" y="77345"/>
                  </a:lnTo>
                  <a:lnTo>
                    <a:pt x="0" y="0"/>
                  </a:lnTo>
                  <a:close/>
                </a:path>
              </a:pathLst>
            </a:custGeom>
            <a:solidFill>
              <a:srgbClr val="F5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2">
              <a:extLst>
                <a:ext uri="{FF2B5EF4-FFF2-40B4-BE49-F238E27FC236}">
                  <a16:creationId xmlns:a16="http://schemas.microsoft.com/office/drawing/2014/main" id="{DE6A539C-A32B-384F-B5C5-92C3FC309497}"/>
                </a:ext>
              </a:extLst>
            </p:cNvPr>
            <p:cNvSpPr/>
            <p:nvPr/>
          </p:nvSpPr>
          <p:spPr>
            <a:xfrm rot="10800000" flipV="1">
              <a:off x="5960343" y="3683949"/>
              <a:ext cx="506641" cy="62223"/>
            </a:xfrm>
            <a:custGeom>
              <a:avLst/>
              <a:gdLst>
                <a:gd name="connsiteX0" fmla="*/ 0 w 522486"/>
                <a:gd name="connsiteY0" fmla="*/ 0 h 77345"/>
                <a:gd name="connsiteX1" fmla="*/ 522486 w 522486"/>
                <a:gd name="connsiteY1" fmla="*/ 0 h 77345"/>
                <a:gd name="connsiteX2" fmla="*/ 522486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621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121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75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506611 w 522486"/>
                <a:gd name="connsiteY2" fmla="*/ 77345 h 77345"/>
                <a:gd name="connsiteX3" fmla="*/ 0 w 522486"/>
                <a:gd name="connsiteY3" fmla="*/ 77345 h 77345"/>
                <a:gd name="connsiteX4" fmla="*/ 0 w 522486"/>
                <a:gd name="connsiteY4" fmla="*/ 0 h 77345"/>
                <a:gd name="connsiteX0" fmla="*/ 0 w 528836"/>
                <a:gd name="connsiteY0" fmla="*/ 0 h 77345"/>
                <a:gd name="connsiteX1" fmla="*/ 528836 w 528836"/>
                <a:gd name="connsiteY1" fmla="*/ 0 h 77345"/>
                <a:gd name="connsiteX2" fmla="*/ 506611 w 528836"/>
                <a:gd name="connsiteY2" fmla="*/ 77345 h 77345"/>
                <a:gd name="connsiteX3" fmla="*/ 0 w 528836"/>
                <a:gd name="connsiteY3" fmla="*/ 77345 h 77345"/>
                <a:gd name="connsiteX4" fmla="*/ 0 w 528836"/>
                <a:gd name="connsiteY4" fmla="*/ 0 h 77345"/>
                <a:gd name="connsiteX0" fmla="*/ 0 w 538361"/>
                <a:gd name="connsiteY0" fmla="*/ 0 h 77345"/>
                <a:gd name="connsiteX1" fmla="*/ 538361 w 538361"/>
                <a:gd name="connsiteY1" fmla="*/ 0 h 77345"/>
                <a:gd name="connsiteX2" fmla="*/ 506611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22486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19311 w 538361"/>
                <a:gd name="connsiteY2" fmla="*/ 77345 h 77345"/>
                <a:gd name="connsiteX3" fmla="*/ 0 w 538361"/>
                <a:gd name="connsiteY3" fmla="*/ 77345 h 77345"/>
                <a:gd name="connsiteX4" fmla="*/ 0 w 538361"/>
                <a:gd name="connsiteY4" fmla="*/ 0 h 77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361" h="77345">
                  <a:moveTo>
                    <a:pt x="0" y="0"/>
                  </a:moveTo>
                  <a:lnTo>
                    <a:pt x="538361" y="0"/>
                  </a:lnTo>
                  <a:lnTo>
                    <a:pt x="519311" y="77345"/>
                  </a:lnTo>
                  <a:lnTo>
                    <a:pt x="0" y="77345"/>
                  </a:lnTo>
                  <a:lnTo>
                    <a:pt x="0" y="0"/>
                  </a:lnTo>
                  <a:close/>
                </a:path>
              </a:pathLst>
            </a:custGeom>
            <a:solidFill>
              <a:srgbClr val="F5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Footer Placeholder 1">
            <a:extLst>
              <a:ext uri="{FF2B5EF4-FFF2-40B4-BE49-F238E27FC236}">
                <a16:creationId xmlns:a16="http://schemas.microsoft.com/office/drawing/2014/main" id="{8DCCCE2F-B18F-CC47-A756-7D1F6317EDDF}"/>
              </a:ext>
            </a:extLst>
          </p:cNvPr>
          <p:cNvSpPr>
            <a:spLocks noGrp="1"/>
          </p:cNvSpPr>
          <p:nvPr>
            <p:ph type="ftr" sz="quarter" idx="10"/>
          </p:nvPr>
        </p:nvSpPr>
        <p:spPr/>
        <p:txBody>
          <a:bodyPr/>
          <a:lstStyle>
            <a:lvl1pPr>
              <a:defRPr b="0" i="0">
                <a:latin typeface="Calibri Light" charset="0"/>
                <a:ea typeface="Calibri Light" charset="0"/>
                <a:cs typeface="Calibri Light" charset="0"/>
              </a:defRPr>
            </a:lvl1pPr>
          </a:lstStyle>
          <a:p>
            <a:r>
              <a:rPr lang="en-US">
                <a:solidFill>
                  <a:srgbClr val="B5B4B4"/>
                </a:solidFill>
              </a:rPr>
              <a:t>CONFIDENTIAL – DO NOT DISTRIBUTE</a:t>
            </a:r>
          </a:p>
        </p:txBody>
      </p:sp>
    </p:spTree>
  </p:cSld>
  <p:clrMapOvr>
    <a:masterClrMapping/>
  </p:clrMapOvr>
  <p:extLst>
    <p:ext uri="{DCECCB84-F9BA-43D5-87BE-67443E8EF086}">
      <p15:sldGuideLst xmlns:p15="http://schemas.microsoft.com/office/powerpoint/2012/main">
        <p15:guide id="1" pos="288">
          <p15:clr>
            <a:srgbClr val="FBAE40"/>
          </p15:clr>
        </p15:guide>
        <p15:guide id="2" orient="horz" pos="360">
          <p15:clr>
            <a:srgbClr val="FBAE40"/>
          </p15:clr>
        </p15:guide>
        <p15:guide id="3" orient="horz" pos="1608">
          <p15:clr>
            <a:srgbClr val="FBAE40"/>
          </p15:clr>
        </p15:guide>
        <p15:guide id="4" orient="horz" pos="21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urple Banner Slide">
    <p:bg>
      <p:bgPr>
        <a:solidFill>
          <a:schemeClr val="bg1"/>
        </a:solidFill>
        <a:effectLst/>
      </p:bgPr>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951F9105-65D5-B04B-AF20-5B62CFABED3E}"/>
              </a:ext>
            </a:extLst>
          </p:cNvPr>
          <p:cNvSpPr/>
          <p:nvPr userDrawn="1"/>
        </p:nvSpPr>
        <p:spPr>
          <a:xfrm rot="10800000">
            <a:off x="369904" y="-1"/>
            <a:ext cx="5203605" cy="5881564"/>
          </a:xfrm>
          <a:custGeom>
            <a:avLst/>
            <a:gdLst>
              <a:gd name="connsiteX0" fmla="*/ 5203605 w 5203605"/>
              <a:gd name="connsiteY0" fmla="*/ 5881564 h 5881564"/>
              <a:gd name="connsiteX1" fmla="*/ 0 w 5203605"/>
              <a:gd name="connsiteY1" fmla="*/ 5881564 h 5881564"/>
              <a:gd name="connsiteX2" fmla="*/ 0 w 5203605"/>
              <a:gd name="connsiteY2" fmla="*/ 996800 h 5881564"/>
              <a:gd name="connsiteX3" fmla="*/ 5203605 w 5203605"/>
              <a:gd name="connsiteY3" fmla="*/ 0 h 5881564"/>
            </a:gdLst>
            <a:ahLst/>
            <a:cxnLst>
              <a:cxn ang="0">
                <a:pos x="connsiteX0" y="connsiteY0"/>
              </a:cxn>
              <a:cxn ang="0">
                <a:pos x="connsiteX1" y="connsiteY1"/>
              </a:cxn>
              <a:cxn ang="0">
                <a:pos x="connsiteX2" y="connsiteY2"/>
              </a:cxn>
              <a:cxn ang="0">
                <a:pos x="connsiteX3" y="connsiteY3"/>
              </a:cxn>
            </a:cxnLst>
            <a:rect l="l" t="t" r="r" b="b"/>
            <a:pathLst>
              <a:path w="5203605" h="5881564">
                <a:moveTo>
                  <a:pt x="5203605" y="5881564"/>
                </a:moveTo>
                <a:lnTo>
                  <a:pt x="0" y="5881564"/>
                </a:lnTo>
                <a:lnTo>
                  <a:pt x="0" y="996800"/>
                </a:lnTo>
                <a:lnTo>
                  <a:pt x="5203605" y="0"/>
                </a:lnTo>
                <a:close/>
              </a:path>
            </a:pathLst>
          </a:custGeom>
          <a:gradFill>
            <a:gsLst>
              <a:gs pos="33000">
                <a:srgbClr val="35246C">
                  <a:alpha val="82000"/>
                </a:srgbClr>
              </a:gs>
              <a:gs pos="100000">
                <a:srgbClr val="77236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Placeholder 13"/>
          <p:cNvSpPr>
            <a:spLocks noGrp="1"/>
          </p:cNvSpPr>
          <p:nvPr>
            <p:ph type="body" sz="quarter" idx="13" hasCustomPrompt="1"/>
          </p:nvPr>
        </p:nvSpPr>
        <p:spPr>
          <a:xfrm>
            <a:off x="743142" y="765667"/>
            <a:ext cx="4395300" cy="557106"/>
          </a:xfrm>
          <a:prstGeom prst="rect">
            <a:avLst/>
          </a:prstGeom>
        </p:spPr>
        <p:txBody>
          <a:bodyPr>
            <a:normAutofit/>
          </a:bodyPr>
          <a:lstStyle>
            <a:lvl1pPr>
              <a:defRPr sz="3600" b="0" i="0" cap="all" baseline="0">
                <a:solidFill>
                  <a:schemeClr val="bg1"/>
                </a:solidFill>
                <a:latin typeface="Calibri Light" charset="0"/>
                <a:ea typeface="Calibri Light" charset="0"/>
                <a:cs typeface="Calibri Light" charset="0"/>
              </a:defRPr>
            </a:lvl1pPr>
          </a:lstStyle>
          <a:p>
            <a:pPr lvl="0"/>
            <a:r>
              <a:rPr lang="en-US"/>
              <a:t>Banner Slide</a:t>
            </a:r>
          </a:p>
        </p:txBody>
      </p:sp>
      <p:sp>
        <p:nvSpPr>
          <p:cNvPr id="18" name="Text Placeholder 17"/>
          <p:cNvSpPr>
            <a:spLocks noGrp="1"/>
          </p:cNvSpPr>
          <p:nvPr>
            <p:ph type="body" sz="quarter" idx="14" hasCustomPrompt="1"/>
          </p:nvPr>
        </p:nvSpPr>
        <p:spPr>
          <a:xfrm>
            <a:off x="776728" y="1902266"/>
            <a:ext cx="4361714" cy="3237905"/>
          </a:xfrm>
          <a:prstGeom prst="rect">
            <a:avLst/>
          </a:prstGeom>
        </p:spPr>
        <p:txBody>
          <a:bodyPr>
            <a:noAutofit/>
          </a:bodyPr>
          <a:lstStyle>
            <a:lvl1pPr marL="228600" marR="0" indent="-228600" algn="l" defTabSz="914400" rtl="0" eaLnBrk="1" fontAlgn="auto" latinLnBrk="0" hangingPunct="1">
              <a:lnSpc>
                <a:spcPts val="3080"/>
              </a:lnSpc>
              <a:spcBef>
                <a:spcPts val="300"/>
              </a:spcBef>
              <a:spcAft>
                <a:spcPts val="300"/>
              </a:spcAft>
              <a:buClrTx/>
              <a:buSzTx/>
              <a:buFont typeface="Arial" charset="0"/>
              <a:buChar char="•"/>
              <a:tabLst>
                <a:tab pos="1247775" algn="l"/>
              </a:tabLst>
              <a:defRPr sz="2400" b="0" i="0">
                <a:solidFill>
                  <a:schemeClr val="bg1"/>
                </a:solidFill>
                <a:latin typeface="Calibri Light" charset="0"/>
                <a:ea typeface="Calibri Light" charset="0"/>
                <a:cs typeface="Calibri Light" charset="0"/>
              </a:defRPr>
            </a:lvl1pPr>
            <a:lvl2pPr marL="692150" indent="-234950">
              <a:spcBef>
                <a:spcPts val="300"/>
              </a:spcBef>
              <a:spcAft>
                <a:spcPts val="300"/>
              </a:spcAft>
              <a:buFont typeface="Arial" charset="0"/>
              <a:buChar char="•"/>
              <a:tabLst/>
              <a:defRPr sz="2100" b="0" i="0">
                <a:solidFill>
                  <a:schemeClr val="bg1"/>
                </a:solidFill>
                <a:latin typeface="Calibri Light" charset="0"/>
                <a:ea typeface="Calibri Light" charset="0"/>
                <a:cs typeface="Calibri Light" charset="0"/>
              </a:defRPr>
            </a:lvl2pPr>
            <a:lvl3pPr marL="1092200" indent="-177800">
              <a:spcBef>
                <a:spcPts val="300"/>
              </a:spcBef>
              <a:spcAft>
                <a:spcPts val="300"/>
              </a:spcAft>
              <a:buFont typeface="Arial" charset="0"/>
              <a:buChar char="•"/>
              <a:tabLst/>
              <a:defRPr sz="1800" b="0" i="0">
                <a:solidFill>
                  <a:schemeClr val="bg1"/>
                </a:solidFill>
                <a:latin typeface="Calibri Light" charset="0"/>
                <a:ea typeface="Calibri Light" charset="0"/>
                <a:cs typeface="Calibri Light" charset="0"/>
              </a:defRPr>
            </a:lvl3pPr>
            <a:lvl4pPr>
              <a:defRPr sz="2400" b="0" i="0">
                <a:latin typeface="Open Sans" charset="0"/>
                <a:ea typeface="Open Sans" charset="0"/>
                <a:cs typeface="Open Sans" charset="0"/>
              </a:defRPr>
            </a:lvl4pPr>
            <a:lvl5pPr>
              <a:defRPr sz="2400" b="0" i="0">
                <a:latin typeface="Open Sans" charset="0"/>
                <a:ea typeface="Open Sans" charset="0"/>
                <a:cs typeface="Open Sans" charset="0"/>
              </a:defRPr>
            </a:lvl5pPr>
          </a:lstStyle>
          <a:p>
            <a:pPr lvl="0"/>
            <a:r>
              <a:rPr lang="en-US"/>
              <a:t>Bulleted text</a:t>
            </a:r>
          </a:p>
          <a:p>
            <a:pPr lvl="1"/>
            <a:r>
              <a:rPr lang="en-US"/>
              <a:t>Sub-bulleted text</a:t>
            </a:r>
          </a:p>
          <a:p>
            <a:pPr lvl="2"/>
            <a:r>
              <a:rPr lang="en-US"/>
              <a:t>Sub-sub-bulleted text</a:t>
            </a:r>
          </a:p>
        </p:txBody>
      </p:sp>
      <p:sp>
        <p:nvSpPr>
          <p:cNvPr id="7" name="Rectangle 2">
            <a:extLst>
              <a:ext uri="{FF2B5EF4-FFF2-40B4-BE49-F238E27FC236}">
                <a16:creationId xmlns:a16="http://schemas.microsoft.com/office/drawing/2014/main" id="{9FCF5C50-BE6E-184D-9EA9-1DE1F51EC7D7}"/>
              </a:ext>
            </a:extLst>
          </p:cNvPr>
          <p:cNvSpPr/>
          <p:nvPr userDrawn="1"/>
        </p:nvSpPr>
        <p:spPr>
          <a:xfrm>
            <a:off x="838200" y="1532077"/>
            <a:ext cx="506641" cy="62223"/>
          </a:xfrm>
          <a:custGeom>
            <a:avLst/>
            <a:gdLst>
              <a:gd name="connsiteX0" fmla="*/ 0 w 522486"/>
              <a:gd name="connsiteY0" fmla="*/ 0 h 77345"/>
              <a:gd name="connsiteX1" fmla="*/ 522486 w 522486"/>
              <a:gd name="connsiteY1" fmla="*/ 0 h 77345"/>
              <a:gd name="connsiteX2" fmla="*/ 522486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621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121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75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506611 w 522486"/>
              <a:gd name="connsiteY2" fmla="*/ 77345 h 77345"/>
              <a:gd name="connsiteX3" fmla="*/ 0 w 522486"/>
              <a:gd name="connsiteY3" fmla="*/ 77345 h 77345"/>
              <a:gd name="connsiteX4" fmla="*/ 0 w 522486"/>
              <a:gd name="connsiteY4" fmla="*/ 0 h 77345"/>
              <a:gd name="connsiteX0" fmla="*/ 0 w 528836"/>
              <a:gd name="connsiteY0" fmla="*/ 0 h 77345"/>
              <a:gd name="connsiteX1" fmla="*/ 528836 w 528836"/>
              <a:gd name="connsiteY1" fmla="*/ 0 h 77345"/>
              <a:gd name="connsiteX2" fmla="*/ 506611 w 528836"/>
              <a:gd name="connsiteY2" fmla="*/ 77345 h 77345"/>
              <a:gd name="connsiteX3" fmla="*/ 0 w 528836"/>
              <a:gd name="connsiteY3" fmla="*/ 77345 h 77345"/>
              <a:gd name="connsiteX4" fmla="*/ 0 w 528836"/>
              <a:gd name="connsiteY4" fmla="*/ 0 h 77345"/>
              <a:gd name="connsiteX0" fmla="*/ 0 w 538361"/>
              <a:gd name="connsiteY0" fmla="*/ 0 h 77345"/>
              <a:gd name="connsiteX1" fmla="*/ 538361 w 538361"/>
              <a:gd name="connsiteY1" fmla="*/ 0 h 77345"/>
              <a:gd name="connsiteX2" fmla="*/ 506611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22486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19311 w 538361"/>
              <a:gd name="connsiteY2" fmla="*/ 77345 h 77345"/>
              <a:gd name="connsiteX3" fmla="*/ 0 w 538361"/>
              <a:gd name="connsiteY3" fmla="*/ 77345 h 77345"/>
              <a:gd name="connsiteX4" fmla="*/ 0 w 538361"/>
              <a:gd name="connsiteY4" fmla="*/ 0 h 77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361" h="77345">
                <a:moveTo>
                  <a:pt x="0" y="0"/>
                </a:moveTo>
                <a:lnTo>
                  <a:pt x="538361" y="0"/>
                </a:lnTo>
                <a:lnTo>
                  <a:pt x="519311" y="77345"/>
                </a:lnTo>
                <a:lnTo>
                  <a:pt x="0" y="77345"/>
                </a:lnTo>
                <a:lnTo>
                  <a:pt x="0" y="0"/>
                </a:lnTo>
                <a:close/>
              </a:path>
            </a:pathLst>
          </a:custGeom>
          <a:solidFill>
            <a:srgbClr val="F5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9BC6FFB1-E28A-4B41-999C-FE4B93DECE3C}"/>
              </a:ext>
            </a:extLst>
          </p:cNvPr>
          <p:cNvSpPr>
            <a:spLocks noGrp="1"/>
          </p:cNvSpPr>
          <p:nvPr>
            <p:ph type="ftr" sz="quarter" idx="15"/>
          </p:nvPr>
        </p:nvSpPr>
        <p:spPr/>
        <p:txBody>
          <a:bodyPr/>
          <a:lstStyle>
            <a:lvl1pPr>
              <a:defRPr b="0" i="0">
                <a:latin typeface="Calibri Light" charset="0"/>
                <a:ea typeface="Calibri Light" charset="0"/>
                <a:cs typeface="Calibri Light" charset="0"/>
              </a:defRPr>
            </a:lvl1pPr>
          </a:lstStyle>
          <a:p>
            <a:r>
              <a:rPr lang="en-US">
                <a:solidFill>
                  <a:srgbClr val="B5B4B4"/>
                </a:solidFill>
              </a:rPr>
              <a:t>CONFIDENTIAL – DO NOT DISTRIBUTE</a:t>
            </a:r>
          </a:p>
        </p:txBody>
      </p:sp>
    </p:spTree>
  </p:cSld>
  <p:clrMapOvr>
    <a:masterClrMapping/>
  </p:clrMapOvr>
  <p:extLst>
    <p:ext uri="{DCECCB84-F9BA-43D5-87BE-67443E8EF086}">
      <p15:sldGuideLst xmlns:p15="http://schemas.microsoft.com/office/powerpoint/2012/main">
        <p15:guide id="1" pos="52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ay Banner Slide">
    <p:bg>
      <p:bgPr>
        <a:solidFill>
          <a:schemeClr val="bg1"/>
        </a:solidFill>
        <a:effectLst/>
      </p:bgPr>
    </p:bg>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951F9105-65D5-B04B-AF20-5B62CFABED3E}"/>
              </a:ext>
            </a:extLst>
          </p:cNvPr>
          <p:cNvSpPr/>
          <p:nvPr userDrawn="1"/>
        </p:nvSpPr>
        <p:spPr>
          <a:xfrm rot="10800000">
            <a:off x="385143" y="-2"/>
            <a:ext cx="5203605" cy="5881564"/>
          </a:xfrm>
          <a:custGeom>
            <a:avLst/>
            <a:gdLst>
              <a:gd name="connsiteX0" fmla="*/ 5203605 w 5203605"/>
              <a:gd name="connsiteY0" fmla="*/ 5881564 h 5881564"/>
              <a:gd name="connsiteX1" fmla="*/ 0 w 5203605"/>
              <a:gd name="connsiteY1" fmla="*/ 5881564 h 5881564"/>
              <a:gd name="connsiteX2" fmla="*/ 0 w 5203605"/>
              <a:gd name="connsiteY2" fmla="*/ 996800 h 5881564"/>
              <a:gd name="connsiteX3" fmla="*/ 5203605 w 5203605"/>
              <a:gd name="connsiteY3" fmla="*/ 0 h 5881564"/>
            </a:gdLst>
            <a:ahLst/>
            <a:cxnLst>
              <a:cxn ang="0">
                <a:pos x="connsiteX0" y="connsiteY0"/>
              </a:cxn>
              <a:cxn ang="0">
                <a:pos x="connsiteX1" y="connsiteY1"/>
              </a:cxn>
              <a:cxn ang="0">
                <a:pos x="connsiteX2" y="connsiteY2"/>
              </a:cxn>
              <a:cxn ang="0">
                <a:pos x="connsiteX3" y="connsiteY3"/>
              </a:cxn>
            </a:cxnLst>
            <a:rect l="l" t="t" r="r" b="b"/>
            <a:pathLst>
              <a:path w="5203605" h="5881564">
                <a:moveTo>
                  <a:pt x="5203605" y="5881564"/>
                </a:moveTo>
                <a:lnTo>
                  <a:pt x="0" y="5881564"/>
                </a:lnTo>
                <a:lnTo>
                  <a:pt x="0" y="996800"/>
                </a:lnTo>
                <a:lnTo>
                  <a:pt x="5203605" y="0"/>
                </a:lnTo>
                <a:close/>
              </a:path>
            </a:pathLst>
          </a:custGeom>
          <a:solidFill>
            <a:schemeClr val="tx2">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Placeholder 13"/>
          <p:cNvSpPr>
            <a:spLocks noGrp="1"/>
          </p:cNvSpPr>
          <p:nvPr>
            <p:ph type="body" sz="quarter" idx="13" hasCustomPrompt="1"/>
          </p:nvPr>
        </p:nvSpPr>
        <p:spPr>
          <a:xfrm>
            <a:off x="743142" y="765667"/>
            <a:ext cx="4395300" cy="557106"/>
          </a:xfrm>
          <a:prstGeom prst="rect">
            <a:avLst/>
          </a:prstGeom>
        </p:spPr>
        <p:txBody>
          <a:bodyPr>
            <a:normAutofit/>
          </a:bodyPr>
          <a:lstStyle>
            <a:lvl1pPr>
              <a:defRPr sz="3600" b="0" i="0" cap="all" baseline="0">
                <a:solidFill>
                  <a:schemeClr val="bg1"/>
                </a:solidFill>
                <a:latin typeface="Calibri Light" charset="0"/>
                <a:ea typeface="Calibri Light" charset="0"/>
                <a:cs typeface="Calibri Light" charset="0"/>
              </a:defRPr>
            </a:lvl1pPr>
          </a:lstStyle>
          <a:p>
            <a:pPr lvl="0"/>
            <a:r>
              <a:rPr lang="en-US"/>
              <a:t>Banner Slide</a:t>
            </a:r>
          </a:p>
        </p:txBody>
      </p:sp>
      <p:sp>
        <p:nvSpPr>
          <p:cNvPr id="18" name="Text Placeholder 17"/>
          <p:cNvSpPr>
            <a:spLocks noGrp="1"/>
          </p:cNvSpPr>
          <p:nvPr>
            <p:ph type="body" sz="quarter" idx="14" hasCustomPrompt="1"/>
          </p:nvPr>
        </p:nvSpPr>
        <p:spPr>
          <a:xfrm>
            <a:off x="776728" y="1902266"/>
            <a:ext cx="4361714" cy="3237905"/>
          </a:xfrm>
          <a:prstGeom prst="rect">
            <a:avLst/>
          </a:prstGeom>
        </p:spPr>
        <p:txBody>
          <a:bodyPr>
            <a:noAutofit/>
          </a:bodyPr>
          <a:lstStyle>
            <a:lvl1pPr marL="228600" marR="0" indent="-228600" algn="l" defTabSz="914400" rtl="0" eaLnBrk="1" fontAlgn="auto" latinLnBrk="0" hangingPunct="1">
              <a:lnSpc>
                <a:spcPts val="3080"/>
              </a:lnSpc>
              <a:spcBef>
                <a:spcPts val="300"/>
              </a:spcBef>
              <a:spcAft>
                <a:spcPts val="300"/>
              </a:spcAft>
              <a:buClrTx/>
              <a:buSzTx/>
              <a:buFont typeface="Arial" charset="0"/>
              <a:buChar char="•"/>
              <a:tabLst>
                <a:tab pos="1247775" algn="l"/>
              </a:tabLst>
              <a:defRPr sz="2400" b="0" i="0">
                <a:solidFill>
                  <a:schemeClr val="bg1"/>
                </a:solidFill>
                <a:latin typeface="Calibri Light" charset="0"/>
                <a:ea typeface="Calibri Light" charset="0"/>
                <a:cs typeface="Calibri Light" charset="0"/>
              </a:defRPr>
            </a:lvl1pPr>
            <a:lvl2pPr marL="692150" indent="-234950">
              <a:spcBef>
                <a:spcPts val="300"/>
              </a:spcBef>
              <a:spcAft>
                <a:spcPts val="300"/>
              </a:spcAft>
              <a:buFont typeface="Arial" charset="0"/>
              <a:buChar char="•"/>
              <a:tabLst/>
              <a:defRPr sz="2100" b="0" i="0">
                <a:solidFill>
                  <a:schemeClr val="bg1"/>
                </a:solidFill>
                <a:latin typeface="Calibri Light" charset="0"/>
                <a:ea typeface="Calibri Light" charset="0"/>
                <a:cs typeface="Calibri Light" charset="0"/>
              </a:defRPr>
            </a:lvl2pPr>
            <a:lvl3pPr marL="1092200" indent="-177800">
              <a:spcBef>
                <a:spcPts val="300"/>
              </a:spcBef>
              <a:spcAft>
                <a:spcPts val="300"/>
              </a:spcAft>
              <a:buFont typeface="Arial" charset="0"/>
              <a:buChar char="•"/>
              <a:tabLst/>
              <a:defRPr sz="1800" b="0" i="0">
                <a:solidFill>
                  <a:schemeClr val="bg1"/>
                </a:solidFill>
                <a:latin typeface="Calibri Light" charset="0"/>
                <a:ea typeface="Calibri Light" charset="0"/>
                <a:cs typeface="Calibri Light" charset="0"/>
              </a:defRPr>
            </a:lvl3pPr>
            <a:lvl4pPr>
              <a:defRPr sz="2400" b="0" i="0">
                <a:latin typeface="Open Sans" charset="0"/>
                <a:ea typeface="Open Sans" charset="0"/>
                <a:cs typeface="Open Sans" charset="0"/>
              </a:defRPr>
            </a:lvl4pPr>
            <a:lvl5pPr>
              <a:defRPr sz="2400" b="0" i="0">
                <a:latin typeface="Open Sans" charset="0"/>
                <a:ea typeface="Open Sans" charset="0"/>
                <a:cs typeface="Open Sans" charset="0"/>
              </a:defRPr>
            </a:lvl5pPr>
          </a:lstStyle>
          <a:p>
            <a:pPr lvl="0"/>
            <a:r>
              <a:rPr lang="en-US"/>
              <a:t>Bulleted text</a:t>
            </a:r>
          </a:p>
          <a:p>
            <a:pPr lvl="1"/>
            <a:r>
              <a:rPr lang="en-US"/>
              <a:t>Sub-bulleted text</a:t>
            </a:r>
          </a:p>
          <a:p>
            <a:pPr lvl="2"/>
            <a:r>
              <a:rPr lang="en-US"/>
              <a:t>Sub-sub-bulleted text</a:t>
            </a:r>
          </a:p>
        </p:txBody>
      </p:sp>
      <p:sp>
        <p:nvSpPr>
          <p:cNvPr id="7" name="Rectangle 2">
            <a:extLst>
              <a:ext uri="{FF2B5EF4-FFF2-40B4-BE49-F238E27FC236}">
                <a16:creationId xmlns:a16="http://schemas.microsoft.com/office/drawing/2014/main" id="{9FCF5C50-BE6E-184D-9EA9-1DE1F51EC7D7}"/>
              </a:ext>
            </a:extLst>
          </p:cNvPr>
          <p:cNvSpPr/>
          <p:nvPr userDrawn="1"/>
        </p:nvSpPr>
        <p:spPr>
          <a:xfrm>
            <a:off x="838200" y="1532077"/>
            <a:ext cx="506641" cy="62223"/>
          </a:xfrm>
          <a:custGeom>
            <a:avLst/>
            <a:gdLst>
              <a:gd name="connsiteX0" fmla="*/ 0 w 522486"/>
              <a:gd name="connsiteY0" fmla="*/ 0 h 77345"/>
              <a:gd name="connsiteX1" fmla="*/ 522486 w 522486"/>
              <a:gd name="connsiteY1" fmla="*/ 0 h 77345"/>
              <a:gd name="connsiteX2" fmla="*/ 522486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621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121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75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506611 w 522486"/>
              <a:gd name="connsiteY2" fmla="*/ 77345 h 77345"/>
              <a:gd name="connsiteX3" fmla="*/ 0 w 522486"/>
              <a:gd name="connsiteY3" fmla="*/ 77345 h 77345"/>
              <a:gd name="connsiteX4" fmla="*/ 0 w 522486"/>
              <a:gd name="connsiteY4" fmla="*/ 0 h 77345"/>
              <a:gd name="connsiteX0" fmla="*/ 0 w 528836"/>
              <a:gd name="connsiteY0" fmla="*/ 0 h 77345"/>
              <a:gd name="connsiteX1" fmla="*/ 528836 w 528836"/>
              <a:gd name="connsiteY1" fmla="*/ 0 h 77345"/>
              <a:gd name="connsiteX2" fmla="*/ 506611 w 528836"/>
              <a:gd name="connsiteY2" fmla="*/ 77345 h 77345"/>
              <a:gd name="connsiteX3" fmla="*/ 0 w 528836"/>
              <a:gd name="connsiteY3" fmla="*/ 77345 h 77345"/>
              <a:gd name="connsiteX4" fmla="*/ 0 w 528836"/>
              <a:gd name="connsiteY4" fmla="*/ 0 h 77345"/>
              <a:gd name="connsiteX0" fmla="*/ 0 w 538361"/>
              <a:gd name="connsiteY0" fmla="*/ 0 h 77345"/>
              <a:gd name="connsiteX1" fmla="*/ 538361 w 538361"/>
              <a:gd name="connsiteY1" fmla="*/ 0 h 77345"/>
              <a:gd name="connsiteX2" fmla="*/ 506611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22486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19311 w 538361"/>
              <a:gd name="connsiteY2" fmla="*/ 77345 h 77345"/>
              <a:gd name="connsiteX3" fmla="*/ 0 w 538361"/>
              <a:gd name="connsiteY3" fmla="*/ 77345 h 77345"/>
              <a:gd name="connsiteX4" fmla="*/ 0 w 538361"/>
              <a:gd name="connsiteY4" fmla="*/ 0 h 77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361" h="77345">
                <a:moveTo>
                  <a:pt x="0" y="0"/>
                </a:moveTo>
                <a:lnTo>
                  <a:pt x="538361" y="0"/>
                </a:lnTo>
                <a:lnTo>
                  <a:pt x="519311" y="77345"/>
                </a:lnTo>
                <a:lnTo>
                  <a:pt x="0" y="77345"/>
                </a:lnTo>
                <a:lnTo>
                  <a:pt x="0" y="0"/>
                </a:lnTo>
                <a:close/>
              </a:path>
            </a:pathLst>
          </a:custGeom>
          <a:solidFill>
            <a:srgbClr val="F5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D95301F1-938C-2F4A-AB2B-78CF193F88FD}"/>
              </a:ext>
            </a:extLst>
          </p:cNvPr>
          <p:cNvSpPr>
            <a:spLocks noGrp="1"/>
          </p:cNvSpPr>
          <p:nvPr>
            <p:ph type="ftr" sz="quarter" idx="15"/>
          </p:nvPr>
        </p:nvSpPr>
        <p:spPr/>
        <p:txBody>
          <a:bodyPr/>
          <a:lstStyle>
            <a:lvl1pPr>
              <a:defRPr b="0" i="0">
                <a:latin typeface="Calibri Light" charset="0"/>
                <a:ea typeface="Calibri Light" charset="0"/>
                <a:cs typeface="Calibri Light" charset="0"/>
              </a:defRPr>
            </a:lvl1pPr>
          </a:lstStyle>
          <a:p>
            <a:r>
              <a:rPr lang="en-US">
                <a:solidFill>
                  <a:srgbClr val="B5B4B4"/>
                </a:solidFill>
              </a:rPr>
              <a:t>CONFIDENTIAL – DO NOT DISTRIBUTE</a:t>
            </a:r>
          </a:p>
        </p:txBody>
      </p:sp>
    </p:spTree>
  </p:cSld>
  <p:clrMapOvr>
    <a:masterClrMapping/>
  </p:clrMapOvr>
  <p:extLst>
    <p:ext uri="{DCECCB84-F9BA-43D5-87BE-67443E8EF086}">
      <p15:sldGuideLst xmlns:p15="http://schemas.microsoft.com/office/powerpoint/2012/main">
        <p15:guide id="1" pos="528">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hite Banner Slide">
    <p:bg>
      <p:bgPr>
        <a:solidFill>
          <a:schemeClr val="bg1"/>
        </a:solidFill>
        <a:effectLst/>
      </p:bgPr>
    </p:bg>
    <p:spTree>
      <p:nvGrpSpPr>
        <p:cNvPr id="1" name=""/>
        <p:cNvGrpSpPr/>
        <p:nvPr/>
      </p:nvGrpSpPr>
      <p:grpSpPr>
        <a:xfrm>
          <a:off x="0" y="0"/>
          <a:ext cx="0" cy="0"/>
          <a:chOff x="0" y="0"/>
          <a:chExt cx="0" cy="0"/>
        </a:xfrm>
      </p:grpSpPr>
      <p:sp>
        <p:nvSpPr>
          <p:cNvPr id="8" name="Freeform 7">
            <a:extLst>
              <a:ext uri="{FF2B5EF4-FFF2-40B4-BE49-F238E27FC236}">
                <a16:creationId xmlns:a16="http://schemas.microsoft.com/office/drawing/2014/main" id="{AFD25944-D44D-0841-9090-26E86A981E35}"/>
              </a:ext>
            </a:extLst>
          </p:cNvPr>
          <p:cNvSpPr/>
          <p:nvPr userDrawn="1"/>
        </p:nvSpPr>
        <p:spPr>
          <a:xfrm rot="10800000">
            <a:off x="385143" y="-2"/>
            <a:ext cx="5203605" cy="5881564"/>
          </a:xfrm>
          <a:custGeom>
            <a:avLst/>
            <a:gdLst>
              <a:gd name="connsiteX0" fmla="*/ 5203605 w 5203605"/>
              <a:gd name="connsiteY0" fmla="*/ 5881564 h 5881564"/>
              <a:gd name="connsiteX1" fmla="*/ 0 w 5203605"/>
              <a:gd name="connsiteY1" fmla="*/ 5881564 h 5881564"/>
              <a:gd name="connsiteX2" fmla="*/ 0 w 5203605"/>
              <a:gd name="connsiteY2" fmla="*/ 996800 h 5881564"/>
              <a:gd name="connsiteX3" fmla="*/ 5203605 w 5203605"/>
              <a:gd name="connsiteY3" fmla="*/ 0 h 5881564"/>
            </a:gdLst>
            <a:ahLst/>
            <a:cxnLst>
              <a:cxn ang="0">
                <a:pos x="connsiteX0" y="connsiteY0"/>
              </a:cxn>
              <a:cxn ang="0">
                <a:pos x="connsiteX1" y="connsiteY1"/>
              </a:cxn>
              <a:cxn ang="0">
                <a:pos x="connsiteX2" y="connsiteY2"/>
              </a:cxn>
              <a:cxn ang="0">
                <a:pos x="connsiteX3" y="connsiteY3"/>
              </a:cxn>
            </a:cxnLst>
            <a:rect l="l" t="t" r="r" b="b"/>
            <a:pathLst>
              <a:path w="5203605" h="5881564">
                <a:moveTo>
                  <a:pt x="5203605" y="5881564"/>
                </a:moveTo>
                <a:lnTo>
                  <a:pt x="0" y="5881564"/>
                </a:lnTo>
                <a:lnTo>
                  <a:pt x="0" y="996800"/>
                </a:lnTo>
                <a:lnTo>
                  <a:pt x="5203605" y="0"/>
                </a:lnTo>
                <a:close/>
              </a:path>
            </a:pathLst>
          </a:custGeom>
          <a:solidFill>
            <a:schemeClr val="bg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Placeholder 13"/>
          <p:cNvSpPr>
            <a:spLocks noGrp="1"/>
          </p:cNvSpPr>
          <p:nvPr>
            <p:ph type="body" sz="quarter" idx="13" hasCustomPrompt="1"/>
          </p:nvPr>
        </p:nvSpPr>
        <p:spPr>
          <a:xfrm>
            <a:off x="743142" y="765667"/>
            <a:ext cx="4387208" cy="557106"/>
          </a:xfrm>
          <a:prstGeom prst="rect">
            <a:avLst/>
          </a:prstGeom>
        </p:spPr>
        <p:txBody>
          <a:bodyPr>
            <a:normAutofit/>
          </a:bodyPr>
          <a:lstStyle>
            <a:lvl1pPr>
              <a:defRPr sz="3600" b="0" i="0" cap="all" baseline="0">
                <a:solidFill>
                  <a:srgbClr val="2E2161"/>
                </a:solidFill>
                <a:latin typeface="Calibri Light" charset="0"/>
                <a:ea typeface="Calibri Light" charset="0"/>
                <a:cs typeface="Calibri Light" charset="0"/>
              </a:defRPr>
            </a:lvl1pPr>
          </a:lstStyle>
          <a:p>
            <a:pPr lvl="0"/>
            <a:r>
              <a:rPr lang="en-US"/>
              <a:t>Banner Slide</a:t>
            </a:r>
          </a:p>
        </p:txBody>
      </p:sp>
      <p:sp>
        <p:nvSpPr>
          <p:cNvPr id="18" name="Text Placeholder 17"/>
          <p:cNvSpPr>
            <a:spLocks noGrp="1"/>
          </p:cNvSpPr>
          <p:nvPr>
            <p:ph type="body" sz="quarter" idx="14" hasCustomPrompt="1"/>
          </p:nvPr>
        </p:nvSpPr>
        <p:spPr>
          <a:xfrm>
            <a:off x="776728" y="1902266"/>
            <a:ext cx="4353622" cy="3237905"/>
          </a:xfrm>
          <a:prstGeom prst="rect">
            <a:avLst/>
          </a:prstGeom>
        </p:spPr>
        <p:txBody>
          <a:bodyPr>
            <a:noAutofit/>
          </a:bodyPr>
          <a:lstStyle>
            <a:lvl1pPr marL="173038" marR="0" indent="-173038" algn="l" defTabSz="914400" rtl="0" eaLnBrk="1" fontAlgn="auto" latinLnBrk="0" hangingPunct="1">
              <a:lnSpc>
                <a:spcPts val="3080"/>
              </a:lnSpc>
              <a:spcBef>
                <a:spcPts val="300"/>
              </a:spcBef>
              <a:spcAft>
                <a:spcPts val="300"/>
              </a:spcAft>
              <a:buClrTx/>
              <a:buSzTx/>
              <a:buFont typeface="Arial" charset="0"/>
              <a:buChar char="•"/>
              <a:tabLst>
                <a:tab pos="1247775" algn="l"/>
              </a:tabLst>
              <a:defRPr sz="2400" b="0" i="0">
                <a:solidFill>
                  <a:srgbClr val="333D47"/>
                </a:solidFill>
                <a:latin typeface="Calibri Light" charset="0"/>
                <a:ea typeface="Calibri Light" charset="0"/>
                <a:cs typeface="Calibri Light" charset="0"/>
              </a:defRPr>
            </a:lvl1pPr>
            <a:lvl2pPr marL="631825" indent="-174625">
              <a:spcBef>
                <a:spcPts val="300"/>
              </a:spcBef>
              <a:spcAft>
                <a:spcPts val="300"/>
              </a:spcAft>
              <a:buFont typeface="Arial" charset="0"/>
              <a:buChar char="•"/>
              <a:tabLst/>
              <a:defRPr sz="2100" b="0" i="0" baseline="0">
                <a:latin typeface="Calibri Light" charset="0"/>
                <a:ea typeface="Calibri Light" charset="0"/>
                <a:cs typeface="Calibri Light" charset="0"/>
              </a:defRPr>
            </a:lvl2pPr>
            <a:lvl3pPr marL="1089025" indent="-174625">
              <a:spcBef>
                <a:spcPts val="300"/>
              </a:spcBef>
              <a:spcAft>
                <a:spcPts val="300"/>
              </a:spcAft>
              <a:buFont typeface="Arial" charset="0"/>
              <a:buChar char="•"/>
              <a:tabLst/>
              <a:defRPr sz="1800" b="0" i="0">
                <a:latin typeface="Calibri Light" charset="0"/>
                <a:ea typeface="Calibri Light" charset="0"/>
                <a:cs typeface="Calibri Light" charset="0"/>
              </a:defRPr>
            </a:lvl3pPr>
            <a:lvl4pPr>
              <a:defRPr sz="2400" b="0" i="0">
                <a:latin typeface="Open Sans" charset="0"/>
                <a:ea typeface="Open Sans" charset="0"/>
                <a:cs typeface="Open Sans" charset="0"/>
              </a:defRPr>
            </a:lvl4pPr>
            <a:lvl5pPr>
              <a:defRPr sz="2400" b="0" i="0">
                <a:latin typeface="Open Sans" charset="0"/>
                <a:ea typeface="Open Sans" charset="0"/>
                <a:cs typeface="Open Sans" charset="0"/>
              </a:defRPr>
            </a:lvl5pPr>
          </a:lstStyle>
          <a:p>
            <a:pPr lvl="0"/>
            <a:r>
              <a:rPr lang="en-US"/>
              <a:t>Bulleted text</a:t>
            </a:r>
          </a:p>
          <a:p>
            <a:pPr lvl="1"/>
            <a:r>
              <a:rPr lang="en-US"/>
              <a:t>Sub-bulleted text</a:t>
            </a:r>
          </a:p>
          <a:p>
            <a:pPr lvl="2"/>
            <a:r>
              <a:rPr lang="en-US"/>
              <a:t>Sub-sub-bulleted text</a:t>
            </a:r>
          </a:p>
        </p:txBody>
      </p:sp>
      <p:sp>
        <p:nvSpPr>
          <p:cNvPr id="7" name="Rectangle 2">
            <a:extLst>
              <a:ext uri="{FF2B5EF4-FFF2-40B4-BE49-F238E27FC236}">
                <a16:creationId xmlns:a16="http://schemas.microsoft.com/office/drawing/2014/main" id="{9FCF5C50-BE6E-184D-9EA9-1DE1F51EC7D7}"/>
              </a:ext>
            </a:extLst>
          </p:cNvPr>
          <p:cNvSpPr/>
          <p:nvPr userDrawn="1"/>
        </p:nvSpPr>
        <p:spPr>
          <a:xfrm>
            <a:off x="838200" y="1532077"/>
            <a:ext cx="506641" cy="62223"/>
          </a:xfrm>
          <a:custGeom>
            <a:avLst/>
            <a:gdLst>
              <a:gd name="connsiteX0" fmla="*/ 0 w 522486"/>
              <a:gd name="connsiteY0" fmla="*/ 0 h 77345"/>
              <a:gd name="connsiteX1" fmla="*/ 522486 w 522486"/>
              <a:gd name="connsiteY1" fmla="*/ 0 h 77345"/>
              <a:gd name="connsiteX2" fmla="*/ 522486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621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121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75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506611 w 522486"/>
              <a:gd name="connsiteY2" fmla="*/ 77345 h 77345"/>
              <a:gd name="connsiteX3" fmla="*/ 0 w 522486"/>
              <a:gd name="connsiteY3" fmla="*/ 77345 h 77345"/>
              <a:gd name="connsiteX4" fmla="*/ 0 w 522486"/>
              <a:gd name="connsiteY4" fmla="*/ 0 h 77345"/>
              <a:gd name="connsiteX0" fmla="*/ 0 w 528836"/>
              <a:gd name="connsiteY0" fmla="*/ 0 h 77345"/>
              <a:gd name="connsiteX1" fmla="*/ 528836 w 528836"/>
              <a:gd name="connsiteY1" fmla="*/ 0 h 77345"/>
              <a:gd name="connsiteX2" fmla="*/ 506611 w 528836"/>
              <a:gd name="connsiteY2" fmla="*/ 77345 h 77345"/>
              <a:gd name="connsiteX3" fmla="*/ 0 w 528836"/>
              <a:gd name="connsiteY3" fmla="*/ 77345 h 77345"/>
              <a:gd name="connsiteX4" fmla="*/ 0 w 528836"/>
              <a:gd name="connsiteY4" fmla="*/ 0 h 77345"/>
              <a:gd name="connsiteX0" fmla="*/ 0 w 538361"/>
              <a:gd name="connsiteY0" fmla="*/ 0 h 77345"/>
              <a:gd name="connsiteX1" fmla="*/ 538361 w 538361"/>
              <a:gd name="connsiteY1" fmla="*/ 0 h 77345"/>
              <a:gd name="connsiteX2" fmla="*/ 506611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22486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19311 w 538361"/>
              <a:gd name="connsiteY2" fmla="*/ 77345 h 77345"/>
              <a:gd name="connsiteX3" fmla="*/ 0 w 538361"/>
              <a:gd name="connsiteY3" fmla="*/ 77345 h 77345"/>
              <a:gd name="connsiteX4" fmla="*/ 0 w 538361"/>
              <a:gd name="connsiteY4" fmla="*/ 0 h 77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361" h="77345">
                <a:moveTo>
                  <a:pt x="0" y="0"/>
                </a:moveTo>
                <a:lnTo>
                  <a:pt x="538361" y="0"/>
                </a:lnTo>
                <a:lnTo>
                  <a:pt x="519311" y="77345"/>
                </a:lnTo>
                <a:lnTo>
                  <a:pt x="0" y="77345"/>
                </a:lnTo>
                <a:lnTo>
                  <a:pt x="0" y="0"/>
                </a:lnTo>
                <a:close/>
              </a:path>
            </a:pathLst>
          </a:custGeom>
          <a:solidFill>
            <a:srgbClr val="F5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71D7FF05-613D-5845-B871-CEF3C4FD6E60}"/>
              </a:ext>
            </a:extLst>
          </p:cNvPr>
          <p:cNvSpPr>
            <a:spLocks noGrp="1"/>
          </p:cNvSpPr>
          <p:nvPr>
            <p:ph type="ftr" sz="quarter" idx="15"/>
          </p:nvPr>
        </p:nvSpPr>
        <p:spPr/>
        <p:txBody>
          <a:bodyPr/>
          <a:lstStyle>
            <a:lvl1pPr>
              <a:defRPr b="0" i="0">
                <a:latin typeface="Calibri Light" charset="0"/>
                <a:ea typeface="Calibri Light" charset="0"/>
                <a:cs typeface="Calibri Light" charset="0"/>
              </a:defRPr>
            </a:lvl1pPr>
          </a:lstStyle>
          <a:p>
            <a:r>
              <a:rPr lang="en-US">
                <a:solidFill>
                  <a:srgbClr val="B5B4B4"/>
                </a:solidFill>
              </a:rPr>
              <a:t>CONFIDENTIAL – DO NOT DISTRIBUTE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62986-A3B8-934D-8A8B-50FDCE26EA69}"/>
              </a:ext>
            </a:extLst>
          </p:cNvPr>
          <p:cNvSpPr>
            <a:spLocks noGrp="1"/>
          </p:cNvSpPr>
          <p:nvPr>
            <p:ph type="title" hasCustomPrompt="1"/>
          </p:nvPr>
        </p:nvSpPr>
        <p:spPr/>
        <p:txBody>
          <a:bodyPr/>
          <a:lstStyle/>
          <a:p>
            <a:r>
              <a:rPr lang="en-US"/>
              <a:t>Text Slide </a:t>
            </a:r>
          </a:p>
        </p:txBody>
      </p:sp>
      <p:sp>
        <p:nvSpPr>
          <p:cNvPr id="11" name="Text Placeholder 10"/>
          <p:cNvSpPr>
            <a:spLocks noGrp="1"/>
          </p:cNvSpPr>
          <p:nvPr>
            <p:ph type="body" sz="quarter" idx="13" hasCustomPrompt="1"/>
          </p:nvPr>
        </p:nvSpPr>
        <p:spPr>
          <a:xfrm>
            <a:off x="364389" y="2918467"/>
            <a:ext cx="11416278" cy="3304780"/>
          </a:xfrm>
          <a:prstGeom prst="rect">
            <a:avLst/>
          </a:prstGeom>
          <a:solidFill>
            <a:schemeClr val="bg1"/>
          </a:solidFill>
        </p:spPr>
        <p:txBody>
          <a:bodyPr>
            <a:noAutofit/>
          </a:bodyPr>
          <a:lstStyle>
            <a:lvl1pPr>
              <a:defRPr sz="2400" b="0" i="0">
                <a:solidFill>
                  <a:srgbClr val="333D47"/>
                </a:solidFill>
                <a:effectLst/>
                <a:latin typeface="Calibri Light" charset="0"/>
                <a:ea typeface="Calibri Light" charset="0"/>
                <a:cs typeface="Calibri Light" charset="0"/>
              </a:defRPr>
            </a:lvl1pPr>
            <a:lvl2pPr>
              <a:defRPr sz="2400" b="0" i="0">
                <a:latin typeface="Open Sans" charset="0"/>
                <a:ea typeface="Open Sans" charset="0"/>
                <a:cs typeface="Open Sans" charset="0"/>
              </a:defRPr>
            </a:lvl2pPr>
            <a:lvl3pPr>
              <a:defRPr sz="2400" b="0" i="0">
                <a:latin typeface="Open Sans" charset="0"/>
                <a:ea typeface="Open Sans" charset="0"/>
                <a:cs typeface="Open Sans" charset="0"/>
              </a:defRPr>
            </a:lvl3pPr>
            <a:lvl4pPr>
              <a:defRPr sz="2400" b="0" i="0">
                <a:latin typeface="Open Sans" charset="0"/>
                <a:ea typeface="Open Sans" charset="0"/>
                <a:cs typeface="Open Sans" charset="0"/>
              </a:defRPr>
            </a:lvl4pPr>
            <a:lvl5pPr>
              <a:defRPr sz="2400" b="0" i="0">
                <a:latin typeface="Open Sans" charset="0"/>
                <a:ea typeface="Open Sans" charset="0"/>
                <a:cs typeface="Open Sans" charset="0"/>
              </a:defRPr>
            </a:lvl5pPr>
          </a:lstStyle>
          <a:p>
            <a:pPr lvl="0"/>
            <a:r>
              <a:rPr lang="en-US"/>
              <a:t>Body text goes here</a:t>
            </a:r>
          </a:p>
        </p:txBody>
      </p:sp>
      <p:sp>
        <p:nvSpPr>
          <p:cNvPr id="17" name="Rectangle 16">
            <a:extLst>
              <a:ext uri="{FF2B5EF4-FFF2-40B4-BE49-F238E27FC236}">
                <a16:creationId xmlns:a16="http://schemas.microsoft.com/office/drawing/2014/main" id="{098C4377-3F3A-AA45-8985-7AA39054DF2F}"/>
              </a:ext>
            </a:extLst>
          </p:cNvPr>
          <p:cNvSpPr/>
          <p:nvPr userDrawn="1"/>
        </p:nvSpPr>
        <p:spPr>
          <a:xfrm rot="10800000">
            <a:off x="-30480" y="0"/>
            <a:ext cx="12252960" cy="91440"/>
          </a:xfrm>
          <a:prstGeom prst="rect">
            <a:avLst/>
          </a:prstGeom>
          <a:gradFill>
            <a:gsLst>
              <a:gs pos="33000">
                <a:srgbClr val="35246C"/>
              </a:gs>
              <a:gs pos="100000">
                <a:srgbClr val="77236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2">
            <a:extLst>
              <a:ext uri="{FF2B5EF4-FFF2-40B4-BE49-F238E27FC236}">
                <a16:creationId xmlns:a16="http://schemas.microsoft.com/office/drawing/2014/main" id="{9FCF5C50-BE6E-184D-9EA9-1DE1F51EC7D7}"/>
              </a:ext>
            </a:extLst>
          </p:cNvPr>
          <p:cNvSpPr/>
          <p:nvPr userDrawn="1"/>
        </p:nvSpPr>
        <p:spPr>
          <a:xfrm>
            <a:off x="457200" y="1532077"/>
            <a:ext cx="506641" cy="62223"/>
          </a:xfrm>
          <a:custGeom>
            <a:avLst/>
            <a:gdLst>
              <a:gd name="connsiteX0" fmla="*/ 0 w 522486"/>
              <a:gd name="connsiteY0" fmla="*/ 0 h 77345"/>
              <a:gd name="connsiteX1" fmla="*/ 522486 w 522486"/>
              <a:gd name="connsiteY1" fmla="*/ 0 h 77345"/>
              <a:gd name="connsiteX2" fmla="*/ 522486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621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121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75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506611 w 522486"/>
              <a:gd name="connsiteY2" fmla="*/ 77345 h 77345"/>
              <a:gd name="connsiteX3" fmla="*/ 0 w 522486"/>
              <a:gd name="connsiteY3" fmla="*/ 77345 h 77345"/>
              <a:gd name="connsiteX4" fmla="*/ 0 w 522486"/>
              <a:gd name="connsiteY4" fmla="*/ 0 h 77345"/>
              <a:gd name="connsiteX0" fmla="*/ 0 w 528836"/>
              <a:gd name="connsiteY0" fmla="*/ 0 h 77345"/>
              <a:gd name="connsiteX1" fmla="*/ 528836 w 528836"/>
              <a:gd name="connsiteY1" fmla="*/ 0 h 77345"/>
              <a:gd name="connsiteX2" fmla="*/ 506611 w 528836"/>
              <a:gd name="connsiteY2" fmla="*/ 77345 h 77345"/>
              <a:gd name="connsiteX3" fmla="*/ 0 w 528836"/>
              <a:gd name="connsiteY3" fmla="*/ 77345 h 77345"/>
              <a:gd name="connsiteX4" fmla="*/ 0 w 528836"/>
              <a:gd name="connsiteY4" fmla="*/ 0 h 77345"/>
              <a:gd name="connsiteX0" fmla="*/ 0 w 538361"/>
              <a:gd name="connsiteY0" fmla="*/ 0 h 77345"/>
              <a:gd name="connsiteX1" fmla="*/ 538361 w 538361"/>
              <a:gd name="connsiteY1" fmla="*/ 0 h 77345"/>
              <a:gd name="connsiteX2" fmla="*/ 506611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22486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19311 w 538361"/>
              <a:gd name="connsiteY2" fmla="*/ 77345 h 77345"/>
              <a:gd name="connsiteX3" fmla="*/ 0 w 538361"/>
              <a:gd name="connsiteY3" fmla="*/ 77345 h 77345"/>
              <a:gd name="connsiteX4" fmla="*/ 0 w 538361"/>
              <a:gd name="connsiteY4" fmla="*/ 0 h 77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361" h="77345">
                <a:moveTo>
                  <a:pt x="0" y="0"/>
                </a:moveTo>
                <a:lnTo>
                  <a:pt x="538361" y="0"/>
                </a:lnTo>
                <a:lnTo>
                  <a:pt x="519311" y="77345"/>
                </a:lnTo>
                <a:lnTo>
                  <a:pt x="0" y="77345"/>
                </a:lnTo>
                <a:lnTo>
                  <a:pt x="0" y="0"/>
                </a:lnTo>
                <a:close/>
              </a:path>
            </a:pathLst>
          </a:custGeom>
          <a:solidFill>
            <a:srgbClr val="F5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a:extLst>
              <a:ext uri="{FF2B5EF4-FFF2-40B4-BE49-F238E27FC236}">
                <a16:creationId xmlns:a16="http://schemas.microsoft.com/office/drawing/2014/main" id="{07277195-73EF-4D47-8E6F-BD4F62B5D87B}"/>
              </a:ext>
            </a:extLst>
          </p:cNvPr>
          <p:cNvSpPr>
            <a:spLocks noGrp="1"/>
          </p:cNvSpPr>
          <p:nvPr>
            <p:ph type="ftr" sz="quarter" idx="16"/>
          </p:nvPr>
        </p:nvSpPr>
        <p:spPr/>
        <p:txBody>
          <a:bodyPr/>
          <a:lstStyle>
            <a:lvl1pPr>
              <a:defRPr b="0" i="0">
                <a:latin typeface="Calibri Light" charset="0"/>
                <a:ea typeface="Calibri Light" charset="0"/>
                <a:cs typeface="Calibri Light" charset="0"/>
              </a:defRPr>
            </a:lvl1pPr>
          </a:lstStyle>
          <a:p>
            <a:r>
              <a:rPr lang="en-US">
                <a:solidFill>
                  <a:srgbClr val="B5B4B4"/>
                </a:solidFill>
              </a:rPr>
              <a:t>CONFIDENTIAL – DO NOT DISTRIBUTE</a:t>
            </a:r>
          </a:p>
        </p:txBody>
      </p:sp>
      <p:sp>
        <p:nvSpPr>
          <p:cNvPr id="13" name="Text Placeholder 12">
            <a:extLst>
              <a:ext uri="{FF2B5EF4-FFF2-40B4-BE49-F238E27FC236}">
                <a16:creationId xmlns:a16="http://schemas.microsoft.com/office/drawing/2014/main" id="{284410E3-9057-234E-AA12-BD0FC19BCBE0}"/>
              </a:ext>
            </a:extLst>
          </p:cNvPr>
          <p:cNvSpPr>
            <a:spLocks noGrp="1"/>
          </p:cNvSpPr>
          <p:nvPr>
            <p:ph type="body" sz="quarter" idx="17" hasCustomPrompt="1"/>
          </p:nvPr>
        </p:nvSpPr>
        <p:spPr>
          <a:xfrm>
            <a:off x="364389" y="1919288"/>
            <a:ext cx="11416277" cy="790575"/>
          </a:xfrm>
        </p:spPr>
        <p:txBody>
          <a:bodyPr>
            <a:noAutofit/>
          </a:bodyPr>
          <a:lstStyle>
            <a:lvl1pPr algn="l">
              <a:lnSpc>
                <a:spcPts val="3120"/>
              </a:lnSpc>
              <a:tabLst>
                <a:tab pos="1247775" algn="l"/>
              </a:tabLst>
              <a:defRPr sz="2400" b="0" i="0">
                <a:latin typeface="Calibri Light" charset="0"/>
              </a:defRPr>
            </a:lvl1pPr>
          </a:lstStyle>
          <a:p>
            <a:pPr lvl="0"/>
            <a:r>
              <a:rPr lang="en-US"/>
              <a:t>This is a longer sub header for the slide. If it does not run into two lines, please adjust the body text below to equal the spacing as shown. </a:t>
            </a:r>
          </a:p>
        </p:txBody>
      </p:sp>
    </p:spTree>
    <p:extLst>
      <p:ext uri="{BB962C8B-B14F-4D97-AF65-F5344CB8AC3E}">
        <p14:creationId xmlns:p14="http://schemas.microsoft.com/office/powerpoint/2010/main" val="2504909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onut Chart Pag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544F5BB-131B-BC47-85A2-7AF786579D81}"/>
              </a:ext>
            </a:extLst>
          </p:cNvPr>
          <p:cNvSpPr txBox="1">
            <a:spLocks/>
          </p:cNvSpPr>
          <p:nvPr userDrawn="1"/>
        </p:nvSpPr>
        <p:spPr>
          <a:xfrm>
            <a:off x="548994" y="1437861"/>
            <a:ext cx="5639348" cy="784338"/>
          </a:xfrm>
          <a:prstGeom prst="rect">
            <a:avLst/>
          </a:prstGeom>
        </p:spPr>
        <p:txBody>
          <a:bodyPr vert="horz" wrap="none" lIns="0" tIns="0" rIns="0" bIns="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tabLst>
                <a:tab pos="1247775" algn="l"/>
              </a:tabLst>
            </a:pPr>
            <a:endParaRPr lang="en-US" b="0" i="0">
              <a:solidFill>
                <a:srgbClr val="474747"/>
              </a:solidFill>
              <a:latin typeface="Calibri Light" charset="0"/>
            </a:endParaRPr>
          </a:p>
        </p:txBody>
      </p:sp>
      <p:cxnSp>
        <p:nvCxnSpPr>
          <p:cNvPr id="10" name="Straight Connector 9">
            <a:extLst>
              <a:ext uri="{FF2B5EF4-FFF2-40B4-BE49-F238E27FC236}">
                <a16:creationId xmlns:a16="http://schemas.microsoft.com/office/drawing/2014/main" id="{A132769F-46B4-7E42-B14E-84F6D120597B}"/>
              </a:ext>
            </a:extLst>
          </p:cNvPr>
          <p:cNvCxnSpPr/>
          <p:nvPr userDrawn="1"/>
        </p:nvCxnSpPr>
        <p:spPr>
          <a:xfrm>
            <a:off x="460214" y="4326635"/>
            <a:ext cx="4182621" cy="0"/>
          </a:xfrm>
          <a:prstGeom prst="line">
            <a:avLst/>
          </a:prstGeom>
          <a:ln w="15875">
            <a:solidFill>
              <a:schemeClr val="bg2"/>
            </a:solidFill>
          </a:ln>
        </p:spPr>
        <p:style>
          <a:lnRef idx="1">
            <a:schemeClr val="accent1"/>
          </a:lnRef>
          <a:fillRef idx="0">
            <a:schemeClr val="accent1"/>
          </a:fillRef>
          <a:effectRef idx="0">
            <a:schemeClr val="accent1"/>
          </a:effectRef>
          <a:fontRef idx="minor">
            <a:schemeClr val="tx1"/>
          </a:fontRef>
        </p:style>
      </p:cxnSp>
      <p:pic>
        <p:nvPicPr>
          <p:cNvPr id="11" name="Picture 10" descr="AngleBackground_gold_RGB.png">
            <a:extLst>
              <a:ext uri="{FF2B5EF4-FFF2-40B4-BE49-F238E27FC236}">
                <a16:creationId xmlns:a16="http://schemas.microsoft.com/office/drawing/2014/main" id="{47676B41-8F82-9E48-A09C-150105BCB01D}"/>
              </a:ext>
            </a:extLst>
          </p:cNvPr>
          <p:cNvPicPr>
            <a:picLocks noChangeAspect="1"/>
          </p:cNvPicPr>
          <p:nvPr userDrawn="1"/>
        </p:nvPicPr>
        <p:blipFill rotWithShape="1">
          <a:blip r:embed="rId2" cstate="print">
            <a:duotone>
              <a:prstClr val="black"/>
              <a:srgbClr val="33006F">
                <a:tint val="45000"/>
                <a:satMod val="400000"/>
              </a:srgbClr>
            </a:duotone>
            <a:extLst>
              <a:ext uri="{BEBA8EAE-BF5A-486C-A8C5-ECC9F3942E4B}">
                <a14:imgProps xmlns:a14="http://schemas.microsoft.com/office/drawing/2010/main">
                  <a14:imgLayer>
                    <a14:imgEffect>
                      <a14:colorTemperature colorTemp="11200"/>
                    </a14:imgEffect>
                    <a14:imgEffect>
                      <a14:saturation sat="400000"/>
                    </a14:imgEffect>
                  </a14:imgLayer>
                </a14:imgProps>
              </a:ext>
              <a:ext uri="{28A0092B-C50C-407E-A947-70E740481C1C}">
                <a14:useLocalDpi xmlns:a14="http://schemas.microsoft.com/office/drawing/2010/main"/>
              </a:ext>
            </a:extLst>
          </a:blip>
          <a:srcRect l="34490" t="60754" b="10780"/>
          <a:stretch/>
        </p:blipFill>
        <p:spPr>
          <a:xfrm>
            <a:off x="477970" y="3419961"/>
            <a:ext cx="4182621" cy="102997"/>
          </a:xfrm>
          <a:prstGeom prst="rect">
            <a:avLst/>
          </a:prstGeom>
        </p:spPr>
      </p:pic>
      <p:sp>
        <p:nvSpPr>
          <p:cNvPr id="7" name="Text Placeholder 6"/>
          <p:cNvSpPr>
            <a:spLocks noGrp="1"/>
          </p:cNvSpPr>
          <p:nvPr>
            <p:ph type="body" sz="quarter" idx="15" hasCustomPrompt="1"/>
          </p:nvPr>
        </p:nvSpPr>
        <p:spPr>
          <a:xfrm>
            <a:off x="380312" y="2869552"/>
            <a:ext cx="4423700" cy="789283"/>
          </a:xfrm>
          <a:prstGeom prst="rect">
            <a:avLst/>
          </a:prstGeom>
        </p:spPr>
        <p:txBody>
          <a:bodyPr>
            <a:normAutofit/>
          </a:bodyPr>
          <a:lstStyle>
            <a:lvl1pPr>
              <a:defRPr sz="2000" b="0" i="0">
                <a:latin typeface="Calibri Light" charset="0"/>
                <a:ea typeface="Calibri Light" charset="0"/>
                <a:cs typeface="Calibri Light" charset="0"/>
              </a:defRPr>
            </a:lvl1pPr>
          </a:lstStyle>
          <a:p>
            <a:pPr lvl="0"/>
            <a:r>
              <a:rPr lang="en-US"/>
              <a:t>Key Data Point:</a:t>
            </a:r>
          </a:p>
        </p:txBody>
      </p:sp>
      <p:sp>
        <p:nvSpPr>
          <p:cNvPr id="13" name="Text Placeholder 12"/>
          <p:cNvSpPr>
            <a:spLocks noGrp="1"/>
          </p:cNvSpPr>
          <p:nvPr>
            <p:ph type="body" sz="quarter" idx="16" hasCustomPrompt="1"/>
          </p:nvPr>
        </p:nvSpPr>
        <p:spPr>
          <a:xfrm>
            <a:off x="366274" y="3794712"/>
            <a:ext cx="4437737" cy="531923"/>
          </a:xfrm>
          <a:prstGeom prst="rect">
            <a:avLst/>
          </a:prstGeom>
        </p:spPr>
        <p:txBody>
          <a:bodyPr>
            <a:normAutofit/>
          </a:bodyPr>
          <a:lstStyle>
            <a:lvl1pPr>
              <a:defRPr sz="4800" b="0" i="0">
                <a:latin typeface="Calibri Light" charset="0"/>
                <a:ea typeface="Calibri Light" charset="0"/>
                <a:cs typeface="Calibri Light" charset="0"/>
              </a:defRPr>
            </a:lvl1pPr>
          </a:lstStyle>
          <a:p>
            <a:pPr lvl="0"/>
            <a:r>
              <a:rPr lang="en-US"/>
              <a:t>0.0%</a:t>
            </a:r>
          </a:p>
        </p:txBody>
      </p:sp>
      <p:sp>
        <p:nvSpPr>
          <p:cNvPr id="19" name="Text Placeholder 18"/>
          <p:cNvSpPr>
            <a:spLocks noGrp="1"/>
          </p:cNvSpPr>
          <p:nvPr>
            <p:ph type="body" sz="quarter" idx="17" hasCustomPrompt="1"/>
          </p:nvPr>
        </p:nvSpPr>
        <p:spPr>
          <a:xfrm>
            <a:off x="380312" y="4288656"/>
            <a:ext cx="4423700" cy="498317"/>
          </a:xfrm>
          <a:prstGeom prst="rect">
            <a:avLst/>
          </a:prstGeom>
        </p:spPr>
        <p:txBody>
          <a:bodyPr>
            <a:normAutofit/>
          </a:bodyPr>
          <a:lstStyle>
            <a:lvl1pPr>
              <a:defRPr sz="1200" b="0" i="0" cap="all" baseline="0">
                <a:latin typeface="Calibri Light" charset="0"/>
                <a:ea typeface="Calibri Light" charset="0"/>
                <a:cs typeface="Calibri Light" charset="0"/>
              </a:defRPr>
            </a:lvl1pPr>
          </a:lstStyle>
          <a:p>
            <a:pPr lvl="0"/>
            <a:r>
              <a:rPr lang="en-US"/>
              <a:t>Data period:</a:t>
            </a:r>
          </a:p>
        </p:txBody>
      </p:sp>
      <p:sp>
        <p:nvSpPr>
          <p:cNvPr id="23" name="Rectangle 22">
            <a:extLst>
              <a:ext uri="{FF2B5EF4-FFF2-40B4-BE49-F238E27FC236}">
                <a16:creationId xmlns:a16="http://schemas.microsoft.com/office/drawing/2014/main" id="{098C4377-3F3A-AA45-8985-7AA39054DF2F}"/>
              </a:ext>
            </a:extLst>
          </p:cNvPr>
          <p:cNvSpPr/>
          <p:nvPr userDrawn="1"/>
        </p:nvSpPr>
        <p:spPr>
          <a:xfrm rot="10800000">
            <a:off x="-30480" y="0"/>
            <a:ext cx="12252960" cy="91440"/>
          </a:xfrm>
          <a:prstGeom prst="rect">
            <a:avLst/>
          </a:prstGeom>
          <a:gradFill>
            <a:gsLst>
              <a:gs pos="33000">
                <a:srgbClr val="35246C"/>
              </a:gs>
              <a:gs pos="100000">
                <a:srgbClr val="77236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38E83C42-59F1-8F4C-A6EA-33CAF95E549E}"/>
              </a:ext>
            </a:extLst>
          </p:cNvPr>
          <p:cNvSpPr>
            <a:spLocks noGrp="1"/>
          </p:cNvSpPr>
          <p:nvPr>
            <p:ph type="ftr" sz="quarter" idx="18"/>
          </p:nvPr>
        </p:nvSpPr>
        <p:spPr/>
        <p:txBody>
          <a:bodyPr/>
          <a:lstStyle>
            <a:lvl1pPr>
              <a:defRPr b="0" i="0">
                <a:latin typeface="Calibri Light" charset="0"/>
                <a:ea typeface="Calibri Light" charset="0"/>
                <a:cs typeface="Calibri Light" charset="0"/>
              </a:defRPr>
            </a:lvl1pPr>
          </a:lstStyle>
          <a:p>
            <a:r>
              <a:rPr lang="en-US">
                <a:solidFill>
                  <a:srgbClr val="B5B4B4"/>
                </a:solidFill>
              </a:rPr>
              <a:t>CONFIDENTIAL – DO NOT DISTRIBUTE</a:t>
            </a:r>
          </a:p>
        </p:txBody>
      </p:sp>
      <p:sp>
        <p:nvSpPr>
          <p:cNvPr id="14" name="Title 3">
            <a:extLst>
              <a:ext uri="{FF2B5EF4-FFF2-40B4-BE49-F238E27FC236}">
                <a16:creationId xmlns:a16="http://schemas.microsoft.com/office/drawing/2014/main" id="{214C4636-75C6-EF43-A217-78277A34F949}"/>
              </a:ext>
            </a:extLst>
          </p:cNvPr>
          <p:cNvSpPr>
            <a:spLocks noGrp="1"/>
          </p:cNvSpPr>
          <p:nvPr>
            <p:ph type="title" hasCustomPrompt="1"/>
          </p:nvPr>
        </p:nvSpPr>
        <p:spPr>
          <a:xfrm>
            <a:off x="364389" y="741933"/>
            <a:ext cx="11416278" cy="375667"/>
          </a:xfrm>
        </p:spPr>
        <p:txBody>
          <a:bodyPr>
            <a:normAutofit/>
          </a:bodyPr>
          <a:lstStyle>
            <a:lvl1pPr>
              <a:defRPr sz="2800" b="0" i="0">
                <a:latin typeface="Calibri Light" charset="0"/>
              </a:defRPr>
            </a:lvl1pPr>
          </a:lstStyle>
          <a:p>
            <a:r>
              <a:rPr lang="en-US"/>
              <a:t>Pie Chart Title</a:t>
            </a:r>
          </a:p>
        </p:txBody>
      </p:sp>
      <p:sp>
        <p:nvSpPr>
          <p:cNvPr id="15" name="Rectangle 2">
            <a:extLst>
              <a:ext uri="{FF2B5EF4-FFF2-40B4-BE49-F238E27FC236}">
                <a16:creationId xmlns:a16="http://schemas.microsoft.com/office/drawing/2014/main" id="{95E304A8-25FF-2B43-9EA3-B009C89F1606}"/>
              </a:ext>
            </a:extLst>
          </p:cNvPr>
          <p:cNvSpPr/>
          <p:nvPr userDrawn="1"/>
        </p:nvSpPr>
        <p:spPr>
          <a:xfrm>
            <a:off x="457200" y="1352391"/>
            <a:ext cx="506641" cy="62223"/>
          </a:xfrm>
          <a:custGeom>
            <a:avLst/>
            <a:gdLst>
              <a:gd name="connsiteX0" fmla="*/ 0 w 522486"/>
              <a:gd name="connsiteY0" fmla="*/ 0 h 77345"/>
              <a:gd name="connsiteX1" fmla="*/ 522486 w 522486"/>
              <a:gd name="connsiteY1" fmla="*/ 0 h 77345"/>
              <a:gd name="connsiteX2" fmla="*/ 522486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621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121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75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506611 w 522486"/>
              <a:gd name="connsiteY2" fmla="*/ 77345 h 77345"/>
              <a:gd name="connsiteX3" fmla="*/ 0 w 522486"/>
              <a:gd name="connsiteY3" fmla="*/ 77345 h 77345"/>
              <a:gd name="connsiteX4" fmla="*/ 0 w 522486"/>
              <a:gd name="connsiteY4" fmla="*/ 0 h 77345"/>
              <a:gd name="connsiteX0" fmla="*/ 0 w 528836"/>
              <a:gd name="connsiteY0" fmla="*/ 0 h 77345"/>
              <a:gd name="connsiteX1" fmla="*/ 528836 w 528836"/>
              <a:gd name="connsiteY1" fmla="*/ 0 h 77345"/>
              <a:gd name="connsiteX2" fmla="*/ 506611 w 528836"/>
              <a:gd name="connsiteY2" fmla="*/ 77345 h 77345"/>
              <a:gd name="connsiteX3" fmla="*/ 0 w 528836"/>
              <a:gd name="connsiteY3" fmla="*/ 77345 h 77345"/>
              <a:gd name="connsiteX4" fmla="*/ 0 w 528836"/>
              <a:gd name="connsiteY4" fmla="*/ 0 h 77345"/>
              <a:gd name="connsiteX0" fmla="*/ 0 w 538361"/>
              <a:gd name="connsiteY0" fmla="*/ 0 h 77345"/>
              <a:gd name="connsiteX1" fmla="*/ 538361 w 538361"/>
              <a:gd name="connsiteY1" fmla="*/ 0 h 77345"/>
              <a:gd name="connsiteX2" fmla="*/ 506611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22486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19311 w 538361"/>
              <a:gd name="connsiteY2" fmla="*/ 77345 h 77345"/>
              <a:gd name="connsiteX3" fmla="*/ 0 w 538361"/>
              <a:gd name="connsiteY3" fmla="*/ 77345 h 77345"/>
              <a:gd name="connsiteX4" fmla="*/ 0 w 538361"/>
              <a:gd name="connsiteY4" fmla="*/ 0 h 77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361" h="77345">
                <a:moveTo>
                  <a:pt x="0" y="0"/>
                </a:moveTo>
                <a:lnTo>
                  <a:pt x="538361" y="0"/>
                </a:lnTo>
                <a:lnTo>
                  <a:pt x="519311" y="77345"/>
                </a:lnTo>
                <a:lnTo>
                  <a:pt x="0" y="77345"/>
                </a:lnTo>
                <a:lnTo>
                  <a:pt x="0" y="0"/>
                </a:lnTo>
                <a:close/>
              </a:path>
            </a:pathLst>
          </a:custGeom>
          <a:solidFill>
            <a:srgbClr val="F5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extLst>
    <p:ext uri="{DCECCB84-F9BA-43D5-87BE-67443E8EF086}">
      <p15:sldGuideLst xmlns:p15="http://schemas.microsoft.com/office/powerpoint/2012/main">
        <p15:guide id="1" pos="288" userDrawn="1">
          <p15:clr>
            <a:srgbClr val="FBAE40"/>
          </p15:clr>
        </p15:guide>
        <p15:guide id="2" pos="3384">
          <p15:clr>
            <a:srgbClr val="FBAE40"/>
          </p15:clr>
        </p15:guide>
        <p15:guide id="3" pos="5976">
          <p15:clr>
            <a:srgbClr val="FBAE40"/>
          </p15:clr>
        </p15:guide>
        <p15:guide id="4" orient="horz" pos="624">
          <p15:clr>
            <a:srgbClr val="FBAE40"/>
          </p15:clr>
        </p15:guide>
        <p15:guide id="5" pos="6240">
          <p15:clr>
            <a:srgbClr val="FBAE40"/>
          </p15:clr>
        </p15:guide>
        <p15:guide id="6" orient="horz" pos="3240">
          <p15:clr>
            <a:srgbClr val="FBAE40"/>
          </p15:clr>
        </p15:guide>
        <p15:guide id="7" orient="horz" pos="367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r Chart Page">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6544F5BB-131B-BC47-85A2-7AF786579D81}"/>
              </a:ext>
            </a:extLst>
          </p:cNvPr>
          <p:cNvSpPr txBox="1">
            <a:spLocks/>
          </p:cNvSpPr>
          <p:nvPr userDrawn="1"/>
        </p:nvSpPr>
        <p:spPr>
          <a:xfrm>
            <a:off x="548994" y="1437861"/>
            <a:ext cx="5639348" cy="784338"/>
          </a:xfrm>
          <a:prstGeom prst="rect">
            <a:avLst/>
          </a:prstGeom>
        </p:spPr>
        <p:txBody>
          <a:bodyPr vert="horz" wrap="none" lIns="0" tIns="0" rIns="0" bIns="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tabLst>
                <a:tab pos="1247775" algn="l"/>
              </a:tabLst>
            </a:pPr>
            <a:endParaRPr lang="en-US" b="0" i="0">
              <a:solidFill>
                <a:srgbClr val="474747"/>
              </a:solidFill>
              <a:latin typeface="Calibri Light" charset="0"/>
            </a:endParaRPr>
          </a:p>
        </p:txBody>
      </p:sp>
      <p:sp>
        <p:nvSpPr>
          <p:cNvPr id="26" name="Text Placeholder 25"/>
          <p:cNvSpPr>
            <a:spLocks noGrp="1"/>
          </p:cNvSpPr>
          <p:nvPr>
            <p:ph type="body" sz="quarter" idx="16" hasCustomPrompt="1"/>
          </p:nvPr>
        </p:nvSpPr>
        <p:spPr>
          <a:xfrm>
            <a:off x="360661" y="1563330"/>
            <a:ext cx="11410161" cy="533400"/>
          </a:xfrm>
          <a:prstGeom prst="rect">
            <a:avLst/>
          </a:prstGeom>
        </p:spPr>
        <p:txBody>
          <a:bodyPr>
            <a:noAutofit/>
          </a:bodyPr>
          <a:lstStyle>
            <a:lvl1pPr>
              <a:defRPr sz="2000" b="0" i="0">
                <a:solidFill>
                  <a:srgbClr val="333D47"/>
                </a:solidFill>
                <a:latin typeface="Calibri Light" charset="0"/>
                <a:ea typeface="Calibri Light" charset="0"/>
                <a:cs typeface="Calibri Light" charset="0"/>
              </a:defRPr>
            </a:lvl1pPr>
          </a:lstStyle>
          <a:p>
            <a:pPr lvl="0"/>
            <a:r>
              <a:rPr lang="en-US"/>
              <a:t>Optional sub text can go here</a:t>
            </a:r>
          </a:p>
        </p:txBody>
      </p:sp>
      <p:sp>
        <p:nvSpPr>
          <p:cNvPr id="28" name="Text Placeholder 27"/>
          <p:cNvSpPr>
            <a:spLocks noGrp="1"/>
          </p:cNvSpPr>
          <p:nvPr>
            <p:ph type="body" sz="quarter" idx="17" hasCustomPrompt="1"/>
          </p:nvPr>
        </p:nvSpPr>
        <p:spPr>
          <a:xfrm>
            <a:off x="8921334" y="5776111"/>
            <a:ext cx="2788312" cy="442665"/>
          </a:xfrm>
          <a:prstGeom prst="rect">
            <a:avLst/>
          </a:prstGeom>
        </p:spPr>
        <p:txBody>
          <a:bodyPr>
            <a:noAutofit/>
          </a:bodyPr>
          <a:lstStyle>
            <a:lvl1pPr>
              <a:defRPr sz="1200" b="0" i="0" cap="all" baseline="0">
                <a:latin typeface="Calibri Light" charset="0"/>
                <a:ea typeface="Calibri Light" charset="0"/>
                <a:cs typeface="Calibri Light" charset="0"/>
              </a:defRPr>
            </a:lvl1pPr>
          </a:lstStyle>
          <a:p>
            <a:pPr lvl="0"/>
            <a:r>
              <a:rPr lang="en-US"/>
              <a:t>Data period:</a:t>
            </a:r>
          </a:p>
        </p:txBody>
      </p:sp>
      <p:sp>
        <p:nvSpPr>
          <p:cNvPr id="29" name="Rectangle 28">
            <a:extLst>
              <a:ext uri="{FF2B5EF4-FFF2-40B4-BE49-F238E27FC236}">
                <a16:creationId xmlns:a16="http://schemas.microsoft.com/office/drawing/2014/main" id="{098C4377-3F3A-AA45-8985-7AA39054DF2F}"/>
              </a:ext>
            </a:extLst>
          </p:cNvPr>
          <p:cNvSpPr/>
          <p:nvPr userDrawn="1"/>
        </p:nvSpPr>
        <p:spPr>
          <a:xfrm rot="10800000">
            <a:off x="-30480" y="0"/>
            <a:ext cx="12252960" cy="91440"/>
          </a:xfrm>
          <a:prstGeom prst="rect">
            <a:avLst/>
          </a:prstGeom>
          <a:gradFill>
            <a:gsLst>
              <a:gs pos="33000">
                <a:srgbClr val="35246C"/>
              </a:gs>
              <a:gs pos="100000">
                <a:srgbClr val="77236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2">
            <a:extLst>
              <a:ext uri="{FF2B5EF4-FFF2-40B4-BE49-F238E27FC236}">
                <a16:creationId xmlns:a16="http://schemas.microsoft.com/office/drawing/2014/main" id="{9FCF5C50-BE6E-184D-9EA9-1DE1F51EC7D7}"/>
              </a:ext>
            </a:extLst>
          </p:cNvPr>
          <p:cNvSpPr/>
          <p:nvPr userDrawn="1"/>
        </p:nvSpPr>
        <p:spPr>
          <a:xfrm>
            <a:off x="457200" y="1352391"/>
            <a:ext cx="506641" cy="62223"/>
          </a:xfrm>
          <a:custGeom>
            <a:avLst/>
            <a:gdLst>
              <a:gd name="connsiteX0" fmla="*/ 0 w 522486"/>
              <a:gd name="connsiteY0" fmla="*/ 0 h 77345"/>
              <a:gd name="connsiteX1" fmla="*/ 522486 w 522486"/>
              <a:gd name="connsiteY1" fmla="*/ 0 h 77345"/>
              <a:gd name="connsiteX2" fmla="*/ 522486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621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121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75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506611 w 522486"/>
              <a:gd name="connsiteY2" fmla="*/ 77345 h 77345"/>
              <a:gd name="connsiteX3" fmla="*/ 0 w 522486"/>
              <a:gd name="connsiteY3" fmla="*/ 77345 h 77345"/>
              <a:gd name="connsiteX4" fmla="*/ 0 w 522486"/>
              <a:gd name="connsiteY4" fmla="*/ 0 h 77345"/>
              <a:gd name="connsiteX0" fmla="*/ 0 w 528836"/>
              <a:gd name="connsiteY0" fmla="*/ 0 h 77345"/>
              <a:gd name="connsiteX1" fmla="*/ 528836 w 528836"/>
              <a:gd name="connsiteY1" fmla="*/ 0 h 77345"/>
              <a:gd name="connsiteX2" fmla="*/ 506611 w 528836"/>
              <a:gd name="connsiteY2" fmla="*/ 77345 h 77345"/>
              <a:gd name="connsiteX3" fmla="*/ 0 w 528836"/>
              <a:gd name="connsiteY3" fmla="*/ 77345 h 77345"/>
              <a:gd name="connsiteX4" fmla="*/ 0 w 528836"/>
              <a:gd name="connsiteY4" fmla="*/ 0 h 77345"/>
              <a:gd name="connsiteX0" fmla="*/ 0 w 538361"/>
              <a:gd name="connsiteY0" fmla="*/ 0 h 77345"/>
              <a:gd name="connsiteX1" fmla="*/ 538361 w 538361"/>
              <a:gd name="connsiteY1" fmla="*/ 0 h 77345"/>
              <a:gd name="connsiteX2" fmla="*/ 506611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22486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19311 w 538361"/>
              <a:gd name="connsiteY2" fmla="*/ 77345 h 77345"/>
              <a:gd name="connsiteX3" fmla="*/ 0 w 538361"/>
              <a:gd name="connsiteY3" fmla="*/ 77345 h 77345"/>
              <a:gd name="connsiteX4" fmla="*/ 0 w 538361"/>
              <a:gd name="connsiteY4" fmla="*/ 0 h 77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361" h="77345">
                <a:moveTo>
                  <a:pt x="0" y="0"/>
                </a:moveTo>
                <a:lnTo>
                  <a:pt x="538361" y="0"/>
                </a:lnTo>
                <a:lnTo>
                  <a:pt x="519311" y="77345"/>
                </a:lnTo>
                <a:lnTo>
                  <a:pt x="0" y="77345"/>
                </a:lnTo>
                <a:lnTo>
                  <a:pt x="0" y="0"/>
                </a:lnTo>
                <a:close/>
              </a:path>
            </a:pathLst>
          </a:custGeom>
          <a:solidFill>
            <a:srgbClr val="F5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EF152F69-F994-844D-90D5-39EB0C1A676B}"/>
              </a:ext>
            </a:extLst>
          </p:cNvPr>
          <p:cNvSpPr>
            <a:spLocks noGrp="1"/>
          </p:cNvSpPr>
          <p:nvPr>
            <p:ph type="ftr" sz="quarter" idx="18"/>
          </p:nvPr>
        </p:nvSpPr>
        <p:spPr/>
        <p:txBody>
          <a:bodyPr/>
          <a:lstStyle>
            <a:lvl1pPr>
              <a:defRPr b="0" i="0">
                <a:latin typeface="Calibri Light" charset="0"/>
                <a:ea typeface="Calibri Light" charset="0"/>
                <a:cs typeface="Calibri Light" charset="0"/>
              </a:defRPr>
            </a:lvl1pPr>
          </a:lstStyle>
          <a:p>
            <a:r>
              <a:rPr lang="en-US">
                <a:solidFill>
                  <a:srgbClr val="B5B4B4"/>
                </a:solidFill>
              </a:rPr>
              <a:t>CONFIDENTIAL – DO NOT DISTRIBUTE</a:t>
            </a:r>
          </a:p>
        </p:txBody>
      </p:sp>
      <p:sp>
        <p:nvSpPr>
          <p:cNvPr id="4" name="Title 3">
            <a:extLst>
              <a:ext uri="{FF2B5EF4-FFF2-40B4-BE49-F238E27FC236}">
                <a16:creationId xmlns:a16="http://schemas.microsoft.com/office/drawing/2014/main" id="{EDBE3270-7FAD-6B48-8B75-2B5CE7734192}"/>
              </a:ext>
            </a:extLst>
          </p:cNvPr>
          <p:cNvSpPr>
            <a:spLocks noGrp="1"/>
          </p:cNvSpPr>
          <p:nvPr>
            <p:ph type="title" hasCustomPrompt="1"/>
          </p:nvPr>
        </p:nvSpPr>
        <p:spPr>
          <a:xfrm>
            <a:off x="364389" y="741933"/>
            <a:ext cx="11416278" cy="375667"/>
          </a:xfrm>
        </p:spPr>
        <p:txBody>
          <a:bodyPr>
            <a:normAutofit/>
          </a:bodyPr>
          <a:lstStyle>
            <a:lvl1pPr>
              <a:defRPr sz="2800" b="0" i="0">
                <a:latin typeface="Calibri Light" charset="0"/>
              </a:defRPr>
            </a:lvl1pPr>
          </a:lstStyle>
          <a:p>
            <a:r>
              <a:rPr lang="en-US"/>
              <a:t>Bar Chart Title</a:t>
            </a:r>
          </a:p>
        </p:txBody>
      </p:sp>
    </p:spTree>
  </p:cSld>
  <p:clrMapOvr>
    <a:masterClrMapping/>
  </p:clrMapOvr>
  <p:extLst>
    <p:ext uri="{DCECCB84-F9BA-43D5-87BE-67443E8EF086}">
      <p15:sldGuideLst xmlns:p15="http://schemas.microsoft.com/office/powerpoint/2012/main">
        <p15:guide id="1" pos="288" userDrawn="1">
          <p15:clr>
            <a:srgbClr val="FBAE40"/>
          </p15:clr>
        </p15:guide>
        <p15:guide id="2" orient="horz" pos="864"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with Picture - White">
    <p:spTree>
      <p:nvGrpSpPr>
        <p:cNvPr id="1" name=""/>
        <p:cNvGrpSpPr/>
        <p:nvPr/>
      </p:nvGrpSpPr>
      <p:grpSpPr>
        <a:xfrm>
          <a:off x="0" y="0"/>
          <a:ext cx="0" cy="0"/>
          <a:chOff x="0" y="0"/>
          <a:chExt cx="0" cy="0"/>
        </a:xfrm>
      </p:grpSpPr>
      <p:sp>
        <p:nvSpPr>
          <p:cNvPr id="28" name="Picture Placeholder 27"/>
          <p:cNvSpPr>
            <a:spLocks noGrp="1"/>
          </p:cNvSpPr>
          <p:nvPr>
            <p:ph type="pic" sz="quarter" idx="15"/>
          </p:nvPr>
        </p:nvSpPr>
        <p:spPr>
          <a:xfrm>
            <a:off x="6737350" y="571500"/>
            <a:ext cx="5454650" cy="5676900"/>
          </a:xfrm>
          <a:prstGeom prst="rect">
            <a:avLst/>
          </a:prstGeom>
          <a:solidFill>
            <a:schemeClr val="bg1">
              <a:lumMod val="95000"/>
            </a:schemeClr>
          </a:solidFill>
          <a:effectLst>
            <a:outerShdw blurRad="177800" sx="99000" sy="99000" algn="ctr" rotWithShape="0">
              <a:schemeClr val="tx1">
                <a:alpha val="25000"/>
              </a:schemeClr>
            </a:outerShdw>
          </a:effectLst>
        </p:spPr>
        <p:txBody>
          <a:bodyPr anchor="ctr" anchorCtr="0"/>
          <a:lstStyle>
            <a:lvl1pPr marL="228600" indent="0" algn="ctr">
              <a:buNone/>
              <a:defRPr>
                <a:solidFill>
                  <a:schemeClr val="bg2">
                    <a:lumMod val="90000"/>
                  </a:schemeClr>
                </a:solidFill>
              </a:defRPr>
            </a:lvl1pPr>
          </a:lstStyle>
          <a:p>
            <a:r>
              <a:rPr lang="en-US"/>
              <a:t>Click icon to add picture</a:t>
            </a:r>
          </a:p>
        </p:txBody>
      </p:sp>
      <p:sp>
        <p:nvSpPr>
          <p:cNvPr id="5" name="Title 1">
            <a:extLst>
              <a:ext uri="{FF2B5EF4-FFF2-40B4-BE49-F238E27FC236}">
                <a16:creationId xmlns:a16="http://schemas.microsoft.com/office/drawing/2014/main" id="{6544F5BB-131B-BC47-85A2-7AF786579D81}"/>
              </a:ext>
            </a:extLst>
          </p:cNvPr>
          <p:cNvSpPr txBox="1">
            <a:spLocks/>
          </p:cNvSpPr>
          <p:nvPr userDrawn="1"/>
        </p:nvSpPr>
        <p:spPr>
          <a:xfrm>
            <a:off x="548994" y="1437861"/>
            <a:ext cx="5639348" cy="784338"/>
          </a:xfrm>
          <a:prstGeom prst="rect">
            <a:avLst/>
          </a:prstGeom>
        </p:spPr>
        <p:txBody>
          <a:bodyPr vert="horz" wrap="none" lIns="0" tIns="0" rIns="0" bIns="0" rtlCol="0" anchor="t"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tabLst>
                <a:tab pos="1247775" algn="l"/>
              </a:tabLst>
            </a:pPr>
            <a:endParaRPr lang="en-US" b="0" i="0">
              <a:solidFill>
                <a:srgbClr val="474747"/>
              </a:solidFill>
              <a:latin typeface="Calibri Light" charset="0"/>
            </a:endParaRPr>
          </a:p>
        </p:txBody>
      </p:sp>
      <p:sp>
        <p:nvSpPr>
          <p:cNvPr id="8" name="Rectangle 2">
            <a:extLst>
              <a:ext uri="{FF2B5EF4-FFF2-40B4-BE49-F238E27FC236}">
                <a16:creationId xmlns:a16="http://schemas.microsoft.com/office/drawing/2014/main" id="{1649A38A-B4E4-3D4A-B1B3-756795080968}"/>
              </a:ext>
            </a:extLst>
          </p:cNvPr>
          <p:cNvSpPr/>
          <p:nvPr userDrawn="1"/>
        </p:nvSpPr>
        <p:spPr>
          <a:xfrm>
            <a:off x="460093" y="2076348"/>
            <a:ext cx="506641" cy="62223"/>
          </a:xfrm>
          <a:custGeom>
            <a:avLst/>
            <a:gdLst>
              <a:gd name="connsiteX0" fmla="*/ 0 w 522486"/>
              <a:gd name="connsiteY0" fmla="*/ 0 h 77345"/>
              <a:gd name="connsiteX1" fmla="*/ 522486 w 522486"/>
              <a:gd name="connsiteY1" fmla="*/ 0 h 77345"/>
              <a:gd name="connsiteX2" fmla="*/ 522486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621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121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75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506611 w 522486"/>
              <a:gd name="connsiteY2" fmla="*/ 77345 h 77345"/>
              <a:gd name="connsiteX3" fmla="*/ 0 w 522486"/>
              <a:gd name="connsiteY3" fmla="*/ 77345 h 77345"/>
              <a:gd name="connsiteX4" fmla="*/ 0 w 522486"/>
              <a:gd name="connsiteY4" fmla="*/ 0 h 77345"/>
              <a:gd name="connsiteX0" fmla="*/ 0 w 528836"/>
              <a:gd name="connsiteY0" fmla="*/ 0 h 77345"/>
              <a:gd name="connsiteX1" fmla="*/ 528836 w 528836"/>
              <a:gd name="connsiteY1" fmla="*/ 0 h 77345"/>
              <a:gd name="connsiteX2" fmla="*/ 506611 w 528836"/>
              <a:gd name="connsiteY2" fmla="*/ 77345 h 77345"/>
              <a:gd name="connsiteX3" fmla="*/ 0 w 528836"/>
              <a:gd name="connsiteY3" fmla="*/ 77345 h 77345"/>
              <a:gd name="connsiteX4" fmla="*/ 0 w 528836"/>
              <a:gd name="connsiteY4" fmla="*/ 0 h 77345"/>
              <a:gd name="connsiteX0" fmla="*/ 0 w 538361"/>
              <a:gd name="connsiteY0" fmla="*/ 0 h 77345"/>
              <a:gd name="connsiteX1" fmla="*/ 538361 w 538361"/>
              <a:gd name="connsiteY1" fmla="*/ 0 h 77345"/>
              <a:gd name="connsiteX2" fmla="*/ 506611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22486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19311 w 538361"/>
              <a:gd name="connsiteY2" fmla="*/ 77345 h 77345"/>
              <a:gd name="connsiteX3" fmla="*/ 0 w 538361"/>
              <a:gd name="connsiteY3" fmla="*/ 77345 h 77345"/>
              <a:gd name="connsiteX4" fmla="*/ 0 w 538361"/>
              <a:gd name="connsiteY4" fmla="*/ 0 h 77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361" h="77345">
                <a:moveTo>
                  <a:pt x="0" y="0"/>
                </a:moveTo>
                <a:lnTo>
                  <a:pt x="538361" y="0"/>
                </a:lnTo>
                <a:lnTo>
                  <a:pt x="519311" y="77345"/>
                </a:lnTo>
                <a:lnTo>
                  <a:pt x="0" y="77345"/>
                </a:lnTo>
                <a:lnTo>
                  <a:pt x="0" y="0"/>
                </a:lnTo>
                <a:close/>
              </a:path>
            </a:pathLst>
          </a:custGeom>
          <a:solidFill>
            <a:srgbClr val="F5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2"/>
          <p:cNvSpPr>
            <a:spLocks noGrp="1"/>
          </p:cNvSpPr>
          <p:nvPr>
            <p:ph type="title" hasCustomPrompt="1"/>
          </p:nvPr>
        </p:nvSpPr>
        <p:spPr>
          <a:xfrm>
            <a:off x="364389" y="514585"/>
            <a:ext cx="5987859" cy="1541040"/>
          </a:xfrm>
        </p:spPr>
        <p:txBody>
          <a:bodyPr anchor="t" anchorCtr="0"/>
          <a:lstStyle>
            <a:lvl1pPr>
              <a:defRPr/>
            </a:lvl1pPr>
          </a:lstStyle>
          <a:p>
            <a:r>
              <a:rPr lang="en-US"/>
              <a:t>Text Slide With Image </a:t>
            </a:r>
          </a:p>
        </p:txBody>
      </p:sp>
      <p:sp>
        <p:nvSpPr>
          <p:cNvPr id="17" name="Text Placeholder 16"/>
          <p:cNvSpPr>
            <a:spLocks noGrp="1"/>
          </p:cNvSpPr>
          <p:nvPr>
            <p:ph type="body" sz="quarter" idx="13" hasCustomPrompt="1"/>
          </p:nvPr>
        </p:nvSpPr>
        <p:spPr>
          <a:xfrm>
            <a:off x="364389" y="2446193"/>
            <a:ext cx="5987859" cy="472935"/>
          </a:xfrm>
          <a:prstGeom prst="rect">
            <a:avLst/>
          </a:prstGeom>
        </p:spPr>
        <p:txBody>
          <a:bodyPr>
            <a:noAutofit/>
          </a:bodyPr>
          <a:lstStyle>
            <a:lvl1pPr>
              <a:defRPr sz="2400" b="0" i="0">
                <a:latin typeface="Calibri Light" charset="0"/>
              </a:defRPr>
            </a:lvl1pPr>
          </a:lstStyle>
          <a:p>
            <a:pPr lvl="0"/>
            <a:r>
              <a:rPr lang="en-US"/>
              <a:t>This is a sub header for the slide</a:t>
            </a:r>
          </a:p>
        </p:txBody>
      </p:sp>
      <p:sp>
        <p:nvSpPr>
          <p:cNvPr id="31" name="Text Placeholder 30"/>
          <p:cNvSpPr>
            <a:spLocks noGrp="1"/>
          </p:cNvSpPr>
          <p:nvPr>
            <p:ph type="body" sz="quarter" idx="16" hasCustomPrompt="1"/>
          </p:nvPr>
        </p:nvSpPr>
        <p:spPr>
          <a:xfrm>
            <a:off x="364389" y="3089015"/>
            <a:ext cx="5987859" cy="3159385"/>
          </a:xfrm>
          <a:prstGeom prst="rect">
            <a:avLst/>
          </a:prstGeom>
        </p:spPr>
        <p:txBody>
          <a:bodyPr>
            <a:noAutofit/>
          </a:bodyPr>
          <a:lstStyle>
            <a:lvl1pPr>
              <a:defRPr sz="2000" b="0" i="0" baseline="0">
                <a:solidFill>
                  <a:srgbClr val="333D47"/>
                </a:solidFill>
                <a:latin typeface="Calibri Light" charset="0"/>
                <a:ea typeface="Calibri Light" charset="0"/>
                <a:cs typeface="Calibri Light" charset="0"/>
              </a:defRPr>
            </a:lvl1pPr>
          </a:lstStyle>
          <a:p>
            <a:pPr lvl="0"/>
            <a:r>
              <a:rPr lang="en-US"/>
              <a:t>Body text goes here</a:t>
            </a:r>
          </a:p>
        </p:txBody>
      </p:sp>
      <p:sp>
        <p:nvSpPr>
          <p:cNvPr id="32" name="Rectangle 31">
            <a:extLst>
              <a:ext uri="{FF2B5EF4-FFF2-40B4-BE49-F238E27FC236}">
                <a16:creationId xmlns:a16="http://schemas.microsoft.com/office/drawing/2014/main" id="{098C4377-3F3A-AA45-8985-7AA39054DF2F}"/>
              </a:ext>
            </a:extLst>
          </p:cNvPr>
          <p:cNvSpPr/>
          <p:nvPr userDrawn="1"/>
        </p:nvSpPr>
        <p:spPr>
          <a:xfrm rot="10800000">
            <a:off x="-30480" y="0"/>
            <a:ext cx="12252960" cy="91440"/>
          </a:xfrm>
          <a:prstGeom prst="rect">
            <a:avLst/>
          </a:prstGeom>
          <a:gradFill>
            <a:gsLst>
              <a:gs pos="33000">
                <a:srgbClr val="35246C"/>
              </a:gs>
              <a:gs pos="100000">
                <a:srgbClr val="77236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8A20B4A3-8AB3-414B-B30E-049702F254F8}"/>
              </a:ext>
            </a:extLst>
          </p:cNvPr>
          <p:cNvSpPr>
            <a:spLocks noGrp="1"/>
          </p:cNvSpPr>
          <p:nvPr>
            <p:ph type="ftr" sz="quarter" idx="17"/>
          </p:nvPr>
        </p:nvSpPr>
        <p:spPr/>
        <p:txBody>
          <a:bodyPr/>
          <a:lstStyle>
            <a:lvl1pPr>
              <a:defRPr b="0" i="0">
                <a:latin typeface="Calibri Light" charset="0"/>
                <a:ea typeface="Calibri Light" charset="0"/>
                <a:cs typeface="Calibri Light" charset="0"/>
              </a:defRPr>
            </a:lvl1pPr>
          </a:lstStyle>
          <a:p>
            <a:r>
              <a:rPr lang="en-US">
                <a:solidFill>
                  <a:srgbClr val="B5B4B4"/>
                </a:solidFill>
              </a:rPr>
              <a:t>CONFIDENTIAL – DO NOT DISTRIBUTE</a:t>
            </a:r>
          </a:p>
        </p:txBody>
      </p:sp>
    </p:spTree>
  </p:cSld>
  <p:clrMapOvr>
    <a:masterClrMapping/>
  </p:clrMapOvr>
  <p:extLst>
    <p:ext uri="{DCECCB84-F9BA-43D5-87BE-67443E8EF086}">
      <p15:sldGuideLst xmlns:p15="http://schemas.microsoft.com/office/powerpoint/2012/main">
        <p15:guide id="1" pos="288" userDrawn="1">
          <p15:clr>
            <a:srgbClr val="FBAE40"/>
          </p15:clr>
        </p15:guide>
        <p15:guide id="2" orient="horz" pos="360" userDrawn="1">
          <p15:clr>
            <a:srgbClr val="FBAE40"/>
          </p15:clr>
        </p15:guide>
        <p15:guide id="3" orient="horz" pos="1608" userDrawn="1">
          <p15:clr>
            <a:srgbClr val="FBAE40"/>
          </p15:clr>
        </p15:guide>
        <p15:guide id="4" orient="horz" pos="216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Slide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DBF0CCB-4DAF-6D4A-BFB7-B893A1F01BD0}"/>
              </a:ext>
            </a:extLst>
          </p:cNvPr>
          <p:cNvSpPr/>
          <p:nvPr userDrawn="1"/>
        </p:nvSpPr>
        <p:spPr>
          <a:xfrm>
            <a:off x="6851228" y="2016928"/>
            <a:ext cx="4991477" cy="41171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364389" y="546895"/>
            <a:ext cx="11478316" cy="1325563"/>
          </a:xfrm>
        </p:spPr>
        <p:txBody>
          <a:bodyPr/>
          <a:lstStyle>
            <a:lvl1pPr>
              <a:defRPr baseline="0"/>
            </a:lvl1pPr>
          </a:lstStyle>
          <a:p>
            <a:r>
              <a:rPr lang="en-US"/>
              <a:t>Text Slide With Bullet List #1</a:t>
            </a:r>
          </a:p>
        </p:txBody>
      </p:sp>
      <p:sp>
        <p:nvSpPr>
          <p:cNvPr id="17" name="Text Placeholder 16"/>
          <p:cNvSpPr>
            <a:spLocks noGrp="1"/>
          </p:cNvSpPr>
          <p:nvPr>
            <p:ph type="body" sz="quarter" idx="13" hasCustomPrompt="1"/>
          </p:nvPr>
        </p:nvSpPr>
        <p:spPr>
          <a:xfrm>
            <a:off x="364389" y="1944218"/>
            <a:ext cx="6086288" cy="4189882"/>
          </a:xfrm>
          <a:prstGeom prst="rect">
            <a:avLst/>
          </a:prstGeom>
        </p:spPr>
        <p:txBody>
          <a:bodyPr>
            <a:noAutofit/>
          </a:bodyPr>
          <a:lstStyle>
            <a:lvl1pPr>
              <a:defRPr sz="2100" b="0" i="0">
                <a:solidFill>
                  <a:srgbClr val="333D47"/>
                </a:solidFill>
                <a:latin typeface="Calibri Light" charset="0"/>
                <a:ea typeface="Calibri Light" charset="0"/>
                <a:cs typeface="Calibri Light" charset="0"/>
              </a:defRPr>
            </a:lvl1pPr>
          </a:lstStyle>
          <a:p>
            <a:pPr lvl="0"/>
            <a:r>
              <a:rPr lang="en-US"/>
              <a:t>Body text goes here</a:t>
            </a:r>
          </a:p>
        </p:txBody>
      </p:sp>
      <p:sp>
        <p:nvSpPr>
          <p:cNvPr id="19" name="Text Placeholder 18"/>
          <p:cNvSpPr>
            <a:spLocks noGrp="1"/>
          </p:cNvSpPr>
          <p:nvPr>
            <p:ph type="body" sz="quarter" idx="14" hasCustomPrompt="1"/>
          </p:nvPr>
        </p:nvSpPr>
        <p:spPr>
          <a:xfrm>
            <a:off x="7153289" y="2327100"/>
            <a:ext cx="4393089" cy="813036"/>
          </a:xfrm>
          <a:prstGeom prst="rect">
            <a:avLst/>
          </a:prstGeom>
        </p:spPr>
        <p:txBody>
          <a:bodyPr>
            <a:noAutofit/>
          </a:bodyPr>
          <a:lstStyle>
            <a:lvl1pPr>
              <a:defRPr sz="2400" b="0" i="0">
                <a:latin typeface="Calibri Light" charset="0"/>
              </a:defRPr>
            </a:lvl1pPr>
            <a:lvl2pPr>
              <a:defRPr sz="2400"/>
            </a:lvl2pPr>
            <a:lvl3pPr>
              <a:defRPr sz="2400"/>
            </a:lvl3pPr>
            <a:lvl4pPr>
              <a:defRPr sz="2400"/>
            </a:lvl4pPr>
            <a:lvl5pPr>
              <a:defRPr sz="2400"/>
            </a:lvl5pPr>
          </a:lstStyle>
          <a:p>
            <a:pPr lvl="0"/>
            <a:r>
              <a:rPr lang="en-US"/>
              <a:t>This is a sub header for bullets</a:t>
            </a:r>
          </a:p>
        </p:txBody>
      </p:sp>
      <p:sp>
        <p:nvSpPr>
          <p:cNvPr id="22" name="Text Placeholder 21"/>
          <p:cNvSpPr>
            <a:spLocks noGrp="1"/>
          </p:cNvSpPr>
          <p:nvPr>
            <p:ph type="body" sz="quarter" idx="15" hasCustomPrompt="1"/>
          </p:nvPr>
        </p:nvSpPr>
        <p:spPr>
          <a:xfrm>
            <a:off x="7153289" y="3262672"/>
            <a:ext cx="4393090" cy="2709250"/>
          </a:xfrm>
          <a:prstGeom prst="rect">
            <a:avLst/>
          </a:prstGeom>
        </p:spPr>
        <p:txBody>
          <a:bodyPr>
            <a:normAutofit/>
          </a:bodyPr>
          <a:lstStyle>
            <a:lvl1pPr marL="290513" indent="-228600">
              <a:lnSpc>
                <a:spcPct val="100000"/>
              </a:lnSpc>
              <a:spcBef>
                <a:spcPts val="300"/>
              </a:spcBef>
              <a:spcAft>
                <a:spcPts val="300"/>
              </a:spcAft>
              <a:buFont typeface="Arial" charset="0"/>
              <a:buChar char="•"/>
              <a:tabLst>
                <a:tab pos="1247775" algn="l"/>
              </a:tabLst>
              <a:defRPr sz="2100" b="0" i="0">
                <a:solidFill>
                  <a:srgbClr val="333D47"/>
                </a:solidFill>
                <a:latin typeface="Calibri Light" charset="0"/>
                <a:ea typeface="Calibri Light" charset="0"/>
                <a:cs typeface="Calibri Light" charset="0"/>
              </a:defRPr>
            </a:lvl1pPr>
          </a:lstStyle>
          <a:p>
            <a:pPr lvl="0"/>
            <a:r>
              <a:rPr lang="en-US"/>
              <a:t>Bullet</a:t>
            </a:r>
          </a:p>
          <a:p>
            <a:pPr lvl="0"/>
            <a:r>
              <a:rPr lang="en-US"/>
              <a:t>Bullet</a:t>
            </a:r>
          </a:p>
        </p:txBody>
      </p:sp>
      <p:sp>
        <p:nvSpPr>
          <p:cNvPr id="23" name="Rectangle 22">
            <a:extLst>
              <a:ext uri="{FF2B5EF4-FFF2-40B4-BE49-F238E27FC236}">
                <a16:creationId xmlns:a16="http://schemas.microsoft.com/office/drawing/2014/main" id="{098C4377-3F3A-AA45-8985-7AA39054DF2F}"/>
              </a:ext>
            </a:extLst>
          </p:cNvPr>
          <p:cNvSpPr/>
          <p:nvPr userDrawn="1"/>
        </p:nvSpPr>
        <p:spPr>
          <a:xfrm rot="10800000">
            <a:off x="-30480" y="0"/>
            <a:ext cx="12252960" cy="91440"/>
          </a:xfrm>
          <a:prstGeom prst="rect">
            <a:avLst/>
          </a:prstGeom>
          <a:gradFill>
            <a:gsLst>
              <a:gs pos="33000">
                <a:srgbClr val="35246C"/>
              </a:gs>
              <a:gs pos="100000">
                <a:srgbClr val="77236C"/>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2">
            <a:extLst>
              <a:ext uri="{FF2B5EF4-FFF2-40B4-BE49-F238E27FC236}">
                <a16:creationId xmlns:a16="http://schemas.microsoft.com/office/drawing/2014/main" id="{9FCF5C50-BE6E-184D-9EA9-1DE1F51EC7D7}"/>
              </a:ext>
            </a:extLst>
          </p:cNvPr>
          <p:cNvSpPr/>
          <p:nvPr userDrawn="1"/>
        </p:nvSpPr>
        <p:spPr>
          <a:xfrm>
            <a:off x="457200" y="1532077"/>
            <a:ext cx="506641" cy="62223"/>
          </a:xfrm>
          <a:custGeom>
            <a:avLst/>
            <a:gdLst>
              <a:gd name="connsiteX0" fmla="*/ 0 w 522486"/>
              <a:gd name="connsiteY0" fmla="*/ 0 h 77345"/>
              <a:gd name="connsiteX1" fmla="*/ 522486 w 522486"/>
              <a:gd name="connsiteY1" fmla="*/ 0 h 77345"/>
              <a:gd name="connsiteX2" fmla="*/ 522486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621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121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487561 w 522486"/>
              <a:gd name="connsiteY2" fmla="*/ 77345 h 77345"/>
              <a:gd name="connsiteX3" fmla="*/ 0 w 522486"/>
              <a:gd name="connsiteY3" fmla="*/ 77345 h 77345"/>
              <a:gd name="connsiteX4" fmla="*/ 0 w 522486"/>
              <a:gd name="connsiteY4" fmla="*/ 0 h 77345"/>
              <a:gd name="connsiteX0" fmla="*/ 0 w 522486"/>
              <a:gd name="connsiteY0" fmla="*/ 0 h 77345"/>
              <a:gd name="connsiteX1" fmla="*/ 522486 w 522486"/>
              <a:gd name="connsiteY1" fmla="*/ 0 h 77345"/>
              <a:gd name="connsiteX2" fmla="*/ 506611 w 522486"/>
              <a:gd name="connsiteY2" fmla="*/ 77345 h 77345"/>
              <a:gd name="connsiteX3" fmla="*/ 0 w 522486"/>
              <a:gd name="connsiteY3" fmla="*/ 77345 h 77345"/>
              <a:gd name="connsiteX4" fmla="*/ 0 w 522486"/>
              <a:gd name="connsiteY4" fmla="*/ 0 h 77345"/>
              <a:gd name="connsiteX0" fmla="*/ 0 w 528836"/>
              <a:gd name="connsiteY0" fmla="*/ 0 h 77345"/>
              <a:gd name="connsiteX1" fmla="*/ 528836 w 528836"/>
              <a:gd name="connsiteY1" fmla="*/ 0 h 77345"/>
              <a:gd name="connsiteX2" fmla="*/ 506611 w 528836"/>
              <a:gd name="connsiteY2" fmla="*/ 77345 h 77345"/>
              <a:gd name="connsiteX3" fmla="*/ 0 w 528836"/>
              <a:gd name="connsiteY3" fmla="*/ 77345 h 77345"/>
              <a:gd name="connsiteX4" fmla="*/ 0 w 528836"/>
              <a:gd name="connsiteY4" fmla="*/ 0 h 77345"/>
              <a:gd name="connsiteX0" fmla="*/ 0 w 538361"/>
              <a:gd name="connsiteY0" fmla="*/ 0 h 77345"/>
              <a:gd name="connsiteX1" fmla="*/ 538361 w 538361"/>
              <a:gd name="connsiteY1" fmla="*/ 0 h 77345"/>
              <a:gd name="connsiteX2" fmla="*/ 506611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22486 w 538361"/>
              <a:gd name="connsiteY2" fmla="*/ 77345 h 77345"/>
              <a:gd name="connsiteX3" fmla="*/ 0 w 538361"/>
              <a:gd name="connsiteY3" fmla="*/ 77345 h 77345"/>
              <a:gd name="connsiteX4" fmla="*/ 0 w 538361"/>
              <a:gd name="connsiteY4" fmla="*/ 0 h 77345"/>
              <a:gd name="connsiteX0" fmla="*/ 0 w 538361"/>
              <a:gd name="connsiteY0" fmla="*/ 0 h 77345"/>
              <a:gd name="connsiteX1" fmla="*/ 538361 w 538361"/>
              <a:gd name="connsiteY1" fmla="*/ 0 h 77345"/>
              <a:gd name="connsiteX2" fmla="*/ 519311 w 538361"/>
              <a:gd name="connsiteY2" fmla="*/ 77345 h 77345"/>
              <a:gd name="connsiteX3" fmla="*/ 0 w 538361"/>
              <a:gd name="connsiteY3" fmla="*/ 77345 h 77345"/>
              <a:gd name="connsiteX4" fmla="*/ 0 w 538361"/>
              <a:gd name="connsiteY4" fmla="*/ 0 h 77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8361" h="77345">
                <a:moveTo>
                  <a:pt x="0" y="0"/>
                </a:moveTo>
                <a:lnTo>
                  <a:pt x="538361" y="0"/>
                </a:lnTo>
                <a:lnTo>
                  <a:pt x="519311" y="77345"/>
                </a:lnTo>
                <a:lnTo>
                  <a:pt x="0" y="77345"/>
                </a:lnTo>
                <a:lnTo>
                  <a:pt x="0" y="0"/>
                </a:lnTo>
                <a:close/>
              </a:path>
            </a:pathLst>
          </a:custGeom>
          <a:solidFill>
            <a:srgbClr val="F5C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3E1BFDAA-F268-BC4D-8FB5-C68F90636782}"/>
              </a:ext>
            </a:extLst>
          </p:cNvPr>
          <p:cNvSpPr>
            <a:spLocks noGrp="1"/>
          </p:cNvSpPr>
          <p:nvPr>
            <p:ph type="ftr" sz="quarter" idx="16"/>
          </p:nvPr>
        </p:nvSpPr>
        <p:spPr/>
        <p:txBody>
          <a:bodyPr/>
          <a:lstStyle>
            <a:lvl1pPr>
              <a:defRPr b="0" i="0">
                <a:latin typeface="Calibri Light" charset="0"/>
                <a:ea typeface="Calibri Light" charset="0"/>
                <a:cs typeface="Calibri Light" charset="0"/>
              </a:defRPr>
            </a:lvl1pPr>
          </a:lstStyle>
          <a:p>
            <a:r>
              <a:rPr lang="en-US">
                <a:solidFill>
                  <a:srgbClr val="B5B4B4"/>
                </a:solidFill>
              </a:rPr>
              <a:t>CONFIDENTIAL – DO NOT DISTRIBUTE</a:t>
            </a:r>
          </a:p>
        </p:txBody>
      </p:sp>
    </p:spTree>
  </p:cSld>
  <p:clrMapOvr>
    <a:masterClrMapping/>
  </p:clrMapOvr>
  <p:extLst>
    <p:ext uri="{DCECCB84-F9BA-43D5-87BE-67443E8EF086}">
      <p15:sldGuideLst xmlns:p15="http://schemas.microsoft.com/office/powerpoint/2012/main">
        <p15:guide id="1" orient="horz" pos="1296" userDrawn="1">
          <p15:clr>
            <a:srgbClr val="FBAE40"/>
          </p15:clr>
        </p15:guide>
        <p15:guide id="2" pos="7464" userDrawn="1">
          <p15:clr>
            <a:srgbClr val="FBAE40"/>
          </p15:clr>
        </p15:guide>
        <p15:guide id="3" orient="horz" pos="1920" userDrawn="1">
          <p15:clr>
            <a:srgbClr val="FBAE40"/>
          </p15:clr>
        </p15:guide>
        <p15:guide id="4" pos="4560" userDrawn="1">
          <p15:clr>
            <a:srgbClr val="FBAE40"/>
          </p15:clr>
        </p15:guide>
        <p15:guide id="5" pos="472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slideLayout" Target="../slideLayouts/slideLayout15.xml"/><Relationship Id="rId1" Type="http://schemas.openxmlformats.org/officeDocument/2006/relationships/slideLayout" Target="../slideLayouts/slideLayout14.xml"/><Relationship Id="rId5" Type="http://schemas.openxmlformats.org/officeDocument/2006/relationships/image" Target="../media/image3.emf"/><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3.emf"/><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A665B8-7690-0340-BB77-7C070FBA2420}"/>
              </a:ext>
            </a:extLst>
          </p:cNvPr>
          <p:cNvSpPr>
            <a:spLocks noGrp="1"/>
          </p:cNvSpPr>
          <p:nvPr>
            <p:ph type="title"/>
          </p:nvPr>
        </p:nvSpPr>
        <p:spPr>
          <a:xfrm>
            <a:off x="364389" y="526072"/>
            <a:ext cx="11416278" cy="871905"/>
          </a:xfrm>
          <a:prstGeom prst="rect">
            <a:avLst/>
          </a:prstGeom>
        </p:spPr>
        <p:txBody>
          <a:bodyPr vert="horz" lIns="91440" tIns="45720" rIns="91440" bIns="45720" rtlCol="0" anchor="t">
            <a:normAutofit/>
          </a:bodyPr>
          <a:lstStyle/>
          <a:p>
            <a:r>
              <a:rPr lang="en-US"/>
              <a:t>Click to edit Master title style</a:t>
            </a:r>
          </a:p>
        </p:txBody>
      </p:sp>
      <p:sp>
        <p:nvSpPr>
          <p:cNvPr id="5" name="Footer Placeholder 4">
            <a:extLst>
              <a:ext uri="{FF2B5EF4-FFF2-40B4-BE49-F238E27FC236}">
                <a16:creationId xmlns:a16="http://schemas.microsoft.com/office/drawing/2014/main" id="{493EC522-04BE-1E46-9613-14F16F5A4B12}"/>
              </a:ext>
            </a:extLst>
          </p:cNvPr>
          <p:cNvSpPr>
            <a:spLocks noGrp="1"/>
          </p:cNvSpPr>
          <p:nvPr>
            <p:ph type="ftr" sz="quarter" idx="3"/>
          </p:nvPr>
        </p:nvSpPr>
        <p:spPr>
          <a:xfrm>
            <a:off x="380572" y="6452244"/>
            <a:ext cx="2410752" cy="273050"/>
          </a:xfrm>
          <a:prstGeom prst="rect">
            <a:avLst/>
          </a:prstGeom>
        </p:spPr>
        <p:txBody>
          <a:bodyPr vert="horz" lIns="91440" tIns="45720" rIns="91440" bIns="45720" rtlCol="0" anchor="t" anchorCtr="0"/>
          <a:lstStyle>
            <a:lvl1pPr algn="l">
              <a:defRPr sz="900" b="0" i="0">
                <a:solidFill>
                  <a:schemeClr val="tx1">
                    <a:tint val="75000"/>
                  </a:schemeClr>
                </a:solidFill>
                <a:latin typeface="Calibri Light" charset="0"/>
                <a:ea typeface="Calibri Light" charset="0"/>
                <a:cs typeface="Calibri Light" charset="0"/>
              </a:defRPr>
            </a:lvl1pPr>
          </a:lstStyle>
          <a:p>
            <a:r>
              <a:rPr lang="en-US">
                <a:solidFill>
                  <a:srgbClr val="B5B4B4"/>
                </a:solidFill>
              </a:rPr>
              <a:t>CONFIDENTIAL – DO NOT DISTRIBUTE</a:t>
            </a:r>
          </a:p>
        </p:txBody>
      </p:sp>
      <p:pic>
        <p:nvPicPr>
          <p:cNvPr id="7" name="Picture 6">
            <a:extLst>
              <a:ext uri="{FF2B5EF4-FFF2-40B4-BE49-F238E27FC236}">
                <a16:creationId xmlns:a16="http://schemas.microsoft.com/office/drawing/2014/main" id="{823E5D1F-346B-5044-B6AA-4A6A38C3A2AC}"/>
              </a:ext>
            </a:extLst>
          </p:cNvPr>
          <p:cNvPicPr>
            <a:picLocks noChangeAspect="1"/>
          </p:cNvPicPr>
          <p:nvPr userDrawn="1"/>
        </p:nvPicPr>
        <p:blipFill>
          <a:blip r:embed="rId15">
            <a:alphaModFix amt="40000"/>
          </a:blip>
          <a:stretch>
            <a:fillRect/>
          </a:stretch>
        </p:blipFill>
        <p:spPr>
          <a:xfrm>
            <a:off x="10680883" y="6468428"/>
            <a:ext cx="1202283" cy="160304"/>
          </a:xfrm>
          <a:prstGeom prst="rect">
            <a:avLst/>
          </a:prstGeom>
        </p:spPr>
      </p:pic>
      <p:sp>
        <p:nvSpPr>
          <p:cNvPr id="4" name="Text Placeholder 3">
            <a:extLst>
              <a:ext uri="{FF2B5EF4-FFF2-40B4-BE49-F238E27FC236}">
                <a16:creationId xmlns:a16="http://schemas.microsoft.com/office/drawing/2014/main" id="{F3B42DF5-13D4-7C41-8F4C-B41CE9AA44C8}"/>
              </a:ext>
            </a:extLst>
          </p:cNvPr>
          <p:cNvSpPr>
            <a:spLocks noGrp="1"/>
          </p:cNvSpPr>
          <p:nvPr>
            <p:ph type="body" idx="1"/>
          </p:nvPr>
        </p:nvSpPr>
        <p:spPr>
          <a:xfrm>
            <a:off x="372533" y="1825625"/>
            <a:ext cx="11408134"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5470377"/>
      </p:ext>
    </p:extLst>
  </p:cSld>
  <p:clrMap bg1="lt1" tx1="dk1" bg2="lt2" tx2="dk2" accent1="accent1" accent2="accent2" accent3="accent3" accent4="accent4" accent5="accent5" accent6="accent6" hlink="hlink" folHlink="folHlink"/>
  <p:sldLayoutIdLst>
    <p:sldLayoutId id="2147483665" r:id="rId1"/>
    <p:sldLayoutId id="2147483661" r:id="rId2"/>
    <p:sldLayoutId id="2147483695" r:id="rId3"/>
    <p:sldLayoutId id="2147483670" r:id="rId4"/>
    <p:sldLayoutId id="2147483650" r:id="rId5"/>
    <p:sldLayoutId id="2147483664" r:id="rId6"/>
    <p:sldLayoutId id="2147483660" r:id="rId7"/>
    <p:sldLayoutId id="2147483666" r:id="rId8"/>
    <p:sldLayoutId id="2147483667" r:id="rId9"/>
    <p:sldLayoutId id="2147483672" r:id="rId10"/>
    <p:sldLayoutId id="2147483674" r:id="rId11"/>
    <p:sldLayoutId id="2147483673" r:id="rId12"/>
    <p:sldLayoutId id="2147483709" r:id="rId13"/>
  </p:sldLayoutIdLst>
  <p:hf hdr="0" ftr="0" dt="0"/>
  <p:txStyles>
    <p:titleStyle>
      <a:lvl1pPr algn="l" defTabSz="914400" rtl="0" eaLnBrk="1" latinLnBrk="0" hangingPunct="1">
        <a:lnSpc>
          <a:spcPct val="90000"/>
        </a:lnSpc>
        <a:spcBef>
          <a:spcPct val="0"/>
        </a:spcBef>
        <a:buNone/>
        <a:defRPr sz="4800" b="0" i="0" kern="1200">
          <a:solidFill>
            <a:srgbClr val="2E2161"/>
          </a:solidFill>
          <a:latin typeface="Calibri Light" charset="0"/>
          <a:ea typeface="Calibri Light" charset="0"/>
          <a:cs typeface="Calibri Light" charset="0"/>
        </a:defRPr>
      </a:lvl1pPr>
    </p:titleStyle>
    <p:bodyStyle>
      <a:lvl1pPr marL="457200" indent="-228600" algn="l" defTabSz="914400" rtl="0" eaLnBrk="1" latinLnBrk="0" hangingPunct="1">
        <a:lnSpc>
          <a:spcPts val="3080"/>
        </a:lnSpc>
        <a:spcBef>
          <a:spcPts val="1000"/>
        </a:spcBef>
        <a:spcAft>
          <a:spcPts val="600"/>
        </a:spcAft>
        <a:buFont typeface="Arial" panose="020B0604020202020204" pitchFamily="34" charset="0"/>
        <a:buChar char="•"/>
        <a:tabLst>
          <a:tab pos="1247775" algn="l"/>
        </a:tabLst>
        <a:defRPr lang="en-US" sz="2800" b="0" i="0" kern="1200" dirty="0">
          <a:solidFill>
            <a:srgbClr val="333D47"/>
          </a:solidFill>
          <a:latin typeface="Calibri Light" charset="0"/>
          <a:ea typeface="Calibri Light" charset="0"/>
          <a:cs typeface="Calibri Light" charset="0"/>
        </a:defRPr>
      </a:lvl1pPr>
      <a:lvl2pPr marL="800100" indent="-228600" algn="l" defTabSz="914400" rtl="0" eaLnBrk="1" latinLnBrk="0" hangingPunct="1">
        <a:lnSpc>
          <a:spcPct val="90000"/>
        </a:lnSpc>
        <a:spcBef>
          <a:spcPts val="500"/>
        </a:spcBef>
        <a:buFont typeface="Arial" panose="020B0604020202020204" pitchFamily="34" charset="0"/>
        <a:buChar char="•"/>
        <a:defRPr sz="2400" b="0" i="0" kern="1200">
          <a:solidFill>
            <a:srgbClr val="333D47"/>
          </a:solidFill>
          <a:latin typeface="Calibri Light" charset="0"/>
          <a:ea typeface="Calibri Light" charset="0"/>
          <a:cs typeface="Calibri Light" charset="0"/>
        </a:defRPr>
      </a:lvl2pPr>
      <a:lvl3pPr marL="1257300" indent="-228600" algn="l" defTabSz="914400" rtl="0" eaLnBrk="1" latinLnBrk="0" hangingPunct="1">
        <a:lnSpc>
          <a:spcPct val="90000"/>
        </a:lnSpc>
        <a:spcBef>
          <a:spcPts val="500"/>
        </a:spcBef>
        <a:buFont typeface="Arial" panose="020B0604020202020204" pitchFamily="34" charset="0"/>
        <a:buChar char="•"/>
        <a:defRPr sz="2000" b="0" i="0" kern="1200">
          <a:solidFill>
            <a:srgbClr val="333D47"/>
          </a:solidFill>
          <a:latin typeface="Calibri Light" charset="0"/>
          <a:ea typeface="Calibri Light" charset="0"/>
          <a:cs typeface="Calibri Light" charset="0"/>
        </a:defRPr>
      </a:lvl3pPr>
      <a:lvl4pPr marL="1657350" indent="-228600" algn="l" defTabSz="914400" rtl="0" eaLnBrk="1" latinLnBrk="0" hangingPunct="1">
        <a:lnSpc>
          <a:spcPct val="90000"/>
        </a:lnSpc>
        <a:spcBef>
          <a:spcPts val="500"/>
        </a:spcBef>
        <a:buFont typeface="Arial" panose="020B0604020202020204" pitchFamily="34" charset="0"/>
        <a:buChar char="•"/>
        <a:defRPr sz="1800" b="0" i="0" kern="1200">
          <a:solidFill>
            <a:srgbClr val="333D47"/>
          </a:solidFill>
          <a:latin typeface="Calibri Light" charset="0"/>
          <a:ea typeface="Calibri Light" charset="0"/>
          <a:cs typeface="Calibri Light" charset="0"/>
        </a:defRPr>
      </a:lvl4pPr>
      <a:lvl5pPr marL="2114550" indent="-228600" algn="l" defTabSz="914400" rtl="0" eaLnBrk="1" latinLnBrk="0" hangingPunct="1">
        <a:lnSpc>
          <a:spcPct val="90000"/>
        </a:lnSpc>
        <a:spcBef>
          <a:spcPts val="500"/>
        </a:spcBef>
        <a:buFont typeface="Arial" panose="020B0604020202020204" pitchFamily="34" charset="0"/>
        <a:buChar char="•"/>
        <a:defRPr sz="1800" b="0" i="0" kern="1200">
          <a:solidFill>
            <a:srgbClr val="333D47"/>
          </a:solidFill>
          <a:latin typeface="Calibri Light" charset="0"/>
          <a:ea typeface="Calibri Light" charset="0"/>
          <a:cs typeface="Calibri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 userDrawn="1">
          <p15:clr>
            <a:srgbClr val="F26B43"/>
          </p15:clr>
        </p15:guide>
        <p15:guide id="2" orient="horz" pos="4176" userDrawn="1">
          <p15:clr>
            <a:srgbClr val="F26B43"/>
          </p15:clr>
        </p15:guide>
        <p15:guide id="3" orient="horz" pos="69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tx2">
                <a:lumMod val="91000"/>
                <a:lumOff val="9000"/>
              </a:schemeClr>
            </a:gs>
            <a:gs pos="75000">
              <a:schemeClr val="tx2">
                <a:lumMod val="75000"/>
              </a:schemeClr>
            </a:gs>
          </a:gsLst>
          <a:lin ang="5400000" scaled="1"/>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A665B8-7690-0340-BB77-7C070FBA2420}"/>
              </a:ext>
            </a:extLst>
          </p:cNvPr>
          <p:cNvSpPr>
            <a:spLocks noGrp="1"/>
          </p:cNvSpPr>
          <p:nvPr>
            <p:ph type="title"/>
          </p:nvPr>
        </p:nvSpPr>
        <p:spPr>
          <a:xfrm>
            <a:off x="364389" y="526072"/>
            <a:ext cx="11416278" cy="871905"/>
          </a:xfrm>
          <a:prstGeom prst="rect">
            <a:avLst/>
          </a:prstGeom>
        </p:spPr>
        <p:txBody>
          <a:bodyPr vert="horz" lIns="91440" tIns="45720" rIns="91440" bIns="45720" rtlCol="0" anchor="t">
            <a:normAutofit/>
          </a:bodyPr>
          <a:lstStyle/>
          <a:p>
            <a:r>
              <a:rPr lang="en-US"/>
              <a:t>Click to edit Master title style</a:t>
            </a:r>
          </a:p>
        </p:txBody>
      </p:sp>
      <p:sp>
        <p:nvSpPr>
          <p:cNvPr id="5" name="Footer Placeholder 4">
            <a:extLst>
              <a:ext uri="{FF2B5EF4-FFF2-40B4-BE49-F238E27FC236}">
                <a16:creationId xmlns:a16="http://schemas.microsoft.com/office/drawing/2014/main" id="{493EC522-04BE-1E46-9613-14F16F5A4B12}"/>
              </a:ext>
            </a:extLst>
          </p:cNvPr>
          <p:cNvSpPr>
            <a:spLocks noGrp="1"/>
          </p:cNvSpPr>
          <p:nvPr>
            <p:ph type="ftr" sz="quarter" idx="3"/>
          </p:nvPr>
        </p:nvSpPr>
        <p:spPr>
          <a:xfrm>
            <a:off x="380572" y="6452244"/>
            <a:ext cx="2410752" cy="273050"/>
          </a:xfrm>
          <a:prstGeom prst="rect">
            <a:avLst/>
          </a:prstGeom>
        </p:spPr>
        <p:txBody>
          <a:bodyPr vert="horz" lIns="91440" tIns="45720" rIns="91440" bIns="45720" rtlCol="0" anchor="t" anchorCtr="0"/>
          <a:lstStyle>
            <a:lvl1pPr algn="l">
              <a:defRPr sz="900" b="0" i="0">
                <a:solidFill>
                  <a:schemeClr val="tx1">
                    <a:tint val="75000"/>
                  </a:schemeClr>
                </a:solidFill>
                <a:latin typeface="Calibri Light" charset="0"/>
                <a:ea typeface="Calibri Light" charset="0"/>
                <a:cs typeface="Calibri Light" charset="0"/>
              </a:defRPr>
            </a:lvl1pPr>
          </a:lstStyle>
          <a:p>
            <a:r>
              <a:rPr lang="en-US">
                <a:solidFill>
                  <a:srgbClr val="B5B4B4"/>
                </a:solidFill>
              </a:rPr>
              <a:t>CONFIDENTIAL – DO NOT DISTRIBUTE</a:t>
            </a:r>
          </a:p>
        </p:txBody>
      </p:sp>
      <p:pic>
        <p:nvPicPr>
          <p:cNvPr id="6" name="Picture 5"/>
          <p:cNvPicPr>
            <a:picLocks noChangeAspect="1"/>
          </p:cNvPicPr>
          <p:nvPr userDrawn="1"/>
        </p:nvPicPr>
        <p:blipFill>
          <a:blip r:embed="rId5">
            <a:alphaModFix amt="66000"/>
            <a:extLst>
              <a:ext uri="{28A0092B-C50C-407E-A947-70E740481C1C}">
                <a14:useLocalDpi xmlns:a14="http://schemas.microsoft.com/office/drawing/2010/main" val="0"/>
              </a:ext>
            </a:extLst>
          </a:blip>
          <a:stretch>
            <a:fillRect/>
          </a:stretch>
        </p:blipFill>
        <p:spPr>
          <a:xfrm>
            <a:off x="10697134" y="6470725"/>
            <a:ext cx="1190065" cy="158675"/>
          </a:xfrm>
          <a:prstGeom prst="rect">
            <a:avLst/>
          </a:prstGeom>
        </p:spPr>
      </p:pic>
      <p:sp>
        <p:nvSpPr>
          <p:cNvPr id="17" name="Text Placeholder 16">
            <a:extLst>
              <a:ext uri="{FF2B5EF4-FFF2-40B4-BE49-F238E27FC236}">
                <a16:creationId xmlns:a16="http://schemas.microsoft.com/office/drawing/2014/main" id="{844F9D2E-A832-1345-AF68-A8E3F634970D}"/>
              </a:ext>
            </a:extLst>
          </p:cNvPr>
          <p:cNvSpPr>
            <a:spLocks noGrp="1"/>
          </p:cNvSpPr>
          <p:nvPr>
            <p:ph type="body" idx="1"/>
          </p:nvPr>
        </p:nvSpPr>
        <p:spPr>
          <a:xfrm>
            <a:off x="364389" y="1825625"/>
            <a:ext cx="11416278"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2879865"/>
      </p:ext>
    </p:extLst>
  </p:cSld>
  <p:clrMap bg1="lt1" tx1="dk1" bg2="lt2" tx2="dk2" accent1="accent1" accent2="accent2" accent3="accent3" accent4="accent4" accent5="accent5" accent6="accent6" hlink="hlink" folHlink="folHlink"/>
  <p:sldLayoutIdLst>
    <p:sldLayoutId id="2147483687" r:id="rId1"/>
    <p:sldLayoutId id="2147483707" r:id="rId2"/>
    <p:sldLayoutId id="2147483692" r:id="rId3"/>
  </p:sldLayoutIdLst>
  <p:hf hdr="0" ftr="0" dt="0"/>
  <p:txStyles>
    <p:titleStyle>
      <a:lvl1pPr algn="l" defTabSz="914400" rtl="0" eaLnBrk="1" latinLnBrk="0" hangingPunct="1">
        <a:lnSpc>
          <a:spcPct val="90000"/>
        </a:lnSpc>
        <a:spcBef>
          <a:spcPct val="0"/>
        </a:spcBef>
        <a:buNone/>
        <a:defRPr sz="4800" b="0" i="0" kern="1200">
          <a:solidFill>
            <a:schemeClr val="bg1"/>
          </a:solidFill>
          <a:latin typeface="Calibri Light" charset="0"/>
          <a:ea typeface="Calibri Light" charset="0"/>
          <a:cs typeface="Calibri Light" charset="0"/>
        </a:defRPr>
      </a:lvl1pPr>
    </p:titleStyle>
    <p:bodyStyle>
      <a:lvl1pPr marL="342900" indent="-342900" algn="l" defTabSz="914400" rtl="0" eaLnBrk="1" latinLnBrk="0" hangingPunct="1">
        <a:lnSpc>
          <a:spcPts val="3120"/>
        </a:lnSpc>
        <a:spcBef>
          <a:spcPts val="1000"/>
        </a:spcBef>
        <a:spcAft>
          <a:spcPts val="600"/>
        </a:spcAft>
        <a:buFont typeface="Arial" panose="020B0604020202020204" pitchFamily="34" charset="0"/>
        <a:buChar char="•"/>
        <a:tabLst>
          <a:tab pos="1247775" algn="l"/>
        </a:tabLst>
        <a:defRPr lang="en-US" sz="2400" b="0" i="0" kern="1200" dirty="0">
          <a:solidFill>
            <a:schemeClr val="bg1"/>
          </a:solidFill>
          <a:latin typeface="Calibri Light" charset="0"/>
          <a:ea typeface="Calibri Light" charset="0"/>
          <a:cs typeface="Calibri Light" charset="0"/>
        </a:defRPr>
      </a:lvl1pPr>
      <a:lvl2pPr marL="8001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Calibri Light" charset="0"/>
          <a:ea typeface="Calibri Light" charset="0"/>
          <a:cs typeface="Calibri Light" charset="0"/>
        </a:defRPr>
      </a:lvl2pPr>
      <a:lvl3pPr marL="12573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Calibri Light" charset="0"/>
          <a:ea typeface="Calibri Light" charset="0"/>
          <a:cs typeface="Calibri Light" charset="0"/>
        </a:defRPr>
      </a:lvl3pPr>
      <a:lvl4pPr marL="165735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Calibri Light" charset="0"/>
          <a:ea typeface="Calibri Light" charset="0"/>
          <a:cs typeface="Calibri Light" charset="0"/>
        </a:defRPr>
      </a:lvl4pPr>
      <a:lvl5pPr marL="211455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Calibri Light" charset="0"/>
          <a:ea typeface="Calibri Light" charset="0"/>
          <a:cs typeface="Calibri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
          <p15:clr>
            <a:srgbClr val="F26B43"/>
          </p15:clr>
        </p15:guide>
        <p15:guide id="2" orient="horz" pos="4176">
          <p15:clr>
            <a:srgbClr val="F26B43"/>
          </p15:clr>
        </p15:guide>
        <p15:guide id="3" orient="horz" pos="696">
          <p15:clr>
            <a:srgbClr val="F26B43"/>
          </p15:clr>
        </p15:guide>
        <p15:guide id="4" orient="horz" pos="144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6C2B69"/>
            </a:gs>
            <a:gs pos="75000">
              <a:srgbClr val="3D2E69"/>
            </a:gs>
          </a:gsLst>
          <a:lin ang="5400000" scaled="1"/>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A665B8-7690-0340-BB77-7C070FBA2420}"/>
              </a:ext>
            </a:extLst>
          </p:cNvPr>
          <p:cNvSpPr>
            <a:spLocks noGrp="1"/>
          </p:cNvSpPr>
          <p:nvPr>
            <p:ph type="title"/>
          </p:nvPr>
        </p:nvSpPr>
        <p:spPr>
          <a:xfrm>
            <a:off x="364389" y="526072"/>
            <a:ext cx="11416278" cy="871905"/>
          </a:xfrm>
          <a:prstGeom prst="rect">
            <a:avLst/>
          </a:prstGeom>
        </p:spPr>
        <p:txBody>
          <a:bodyPr vert="horz" lIns="91440" tIns="45720" rIns="91440" bIns="45720" rtlCol="0" anchor="t">
            <a:normAutofit/>
          </a:bodyPr>
          <a:lstStyle/>
          <a:p>
            <a:r>
              <a:rPr lang="en-US"/>
              <a:t>Click to edit Master title style</a:t>
            </a:r>
          </a:p>
        </p:txBody>
      </p:sp>
      <p:sp>
        <p:nvSpPr>
          <p:cNvPr id="5" name="Footer Placeholder 4">
            <a:extLst>
              <a:ext uri="{FF2B5EF4-FFF2-40B4-BE49-F238E27FC236}">
                <a16:creationId xmlns:a16="http://schemas.microsoft.com/office/drawing/2014/main" id="{493EC522-04BE-1E46-9613-14F16F5A4B12}"/>
              </a:ext>
            </a:extLst>
          </p:cNvPr>
          <p:cNvSpPr>
            <a:spLocks noGrp="1"/>
          </p:cNvSpPr>
          <p:nvPr>
            <p:ph type="ftr" sz="quarter" idx="3"/>
          </p:nvPr>
        </p:nvSpPr>
        <p:spPr>
          <a:xfrm>
            <a:off x="380572" y="6452244"/>
            <a:ext cx="2410752" cy="273050"/>
          </a:xfrm>
          <a:prstGeom prst="rect">
            <a:avLst/>
          </a:prstGeom>
        </p:spPr>
        <p:txBody>
          <a:bodyPr vert="horz" lIns="91440" tIns="45720" rIns="91440" bIns="45720" rtlCol="0" anchor="t" anchorCtr="0"/>
          <a:lstStyle>
            <a:lvl1pPr algn="l">
              <a:defRPr sz="900" b="0" i="0">
                <a:solidFill>
                  <a:schemeClr val="tx1">
                    <a:tint val="75000"/>
                  </a:schemeClr>
                </a:solidFill>
                <a:latin typeface="Calibri Light" charset="0"/>
                <a:ea typeface="Calibri Light" charset="0"/>
                <a:cs typeface="Calibri Light" charset="0"/>
              </a:defRPr>
            </a:lvl1pPr>
          </a:lstStyle>
          <a:p>
            <a:r>
              <a:rPr lang="en-US">
                <a:solidFill>
                  <a:srgbClr val="B5B4B4"/>
                </a:solidFill>
              </a:rPr>
              <a:t>CONFIDENTIAL – DO NOT DISTRIBUTE</a:t>
            </a:r>
          </a:p>
        </p:txBody>
      </p:sp>
      <p:pic>
        <p:nvPicPr>
          <p:cNvPr id="6" name="Picture 5"/>
          <p:cNvPicPr>
            <a:picLocks noChangeAspect="1"/>
          </p:cNvPicPr>
          <p:nvPr userDrawn="1"/>
        </p:nvPicPr>
        <p:blipFill>
          <a:blip r:embed="rId5">
            <a:alphaModFix amt="66000"/>
            <a:extLst>
              <a:ext uri="{28A0092B-C50C-407E-A947-70E740481C1C}">
                <a14:useLocalDpi xmlns:a14="http://schemas.microsoft.com/office/drawing/2010/main" val="0"/>
              </a:ext>
            </a:extLst>
          </a:blip>
          <a:stretch>
            <a:fillRect/>
          </a:stretch>
        </p:blipFill>
        <p:spPr>
          <a:xfrm>
            <a:off x="10697134" y="6470725"/>
            <a:ext cx="1190065" cy="158675"/>
          </a:xfrm>
          <a:prstGeom prst="rect">
            <a:avLst/>
          </a:prstGeom>
        </p:spPr>
      </p:pic>
      <p:sp>
        <p:nvSpPr>
          <p:cNvPr id="11" name="Text Placeholder 10">
            <a:extLst>
              <a:ext uri="{FF2B5EF4-FFF2-40B4-BE49-F238E27FC236}">
                <a16:creationId xmlns:a16="http://schemas.microsoft.com/office/drawing/2014/main" id="{6AD6CD8E-2A63-C24C-9F1F-6814992B72F4}"/>
              </a:ext>
            </a:extLst>
          </p:cNvPr>
          <p:cNvSpPr>
            <a:spLocks noGrp="1"/>
          </p:cNvSpPr>
          <p:nvPr>
            <p:ph type="body" idx="1"/>
          </p:nvPr>
        </p:nvSpPr>
        <p:spPr>
          <a:xfrm>
            <a:off x="364389" y="1825625"/>
            <a:ext cx="11416278"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9417653"/>
      </p:ext>
    </p:extLst>
  </p:cSld>
  <p:clrMap bg1="lt1" tx1="dk1" bg2="lt2" tx2="dk2" accent1="accent1" accent2="accent2" accent3="accent3" accent4="accent4" accent5="accent5" accent6="accent6" hlink="hlink" folHlink="folHlink"/>
  <p:sldLayoutIdLst>
    <p:sldLayoutId id="2147483705" r:id="rId1"/>
    <p:sldLayoutId id="2147483708" r:id="rId2"/>
    <p:sldLayoutId id="2147483706" r:id="rId3"/>
  </p:sldLayoutIdLst>
  <p:hf hdr="0" ftr="0" dt="0"/>
  <p:txStyles>
    <p:titleStyle>
      <a:lvl1pPr algn="l" defTabSz="914400" rtl="0" eaLnBrk="1" latinLnBrk="0" hangingPunct="1">
        <a:lnSpc>
          <a:spcPct val="90000"/>
        </a:lnSpc>
        <a:spcBef>
          <a:spcPct val="0"/>
        </a:spcBef>
        <a:buNone/>
        <a:defRPr sz="4800" b="0" i="0" kern="1200">
          <a:solidFill>
            <a:schemeClr val="tx1"/>
          </a:solidFill>
          <a:latin typeface="Calibri Light" charset="0"/>
          <a:ea typeface="Calibri Light" charset="0"/>
          <a:cs typeface="Calibri Light" charset="0"/>
        </a:defRPr>
      </a:lvl1pPr>
    </p:titleStyle>
    <p:bodyStyle>
      <a:lvl1pPr marL="342900" indent="-228600" algn="l" defTabSz="914400" rtl="0" eaLnBrk="1" latinLnBrk="0" hangingPunct="1">
        <a:lnSpc>
          <a:spcPts val="3080"/>
        </a:lnSpc>
        <a:spcBef>
          <a:spcPts val="1000"/>
        </a:spcBef>
        <a:spcAft>
          <a:spcPts val="600"/>
        </a:spcAft>
        <a:buFont typeface="Arial" panose="020B0604020202020204" pitchFamily="34" charset="0"/>
        <a:buChar char="•"/>
        <a:tabLst>
          <a:tab pos="1247775" algn="l"/>
        </a:tabLst>
        <a:defRPr sz="2400" b="0" i="0" kern="1200">
          <a:solidFill>
            <a:schemeClr val="tx1"/>
          </a:solidFill>
          <a:latin typeface="Calibri Light" charset="0"/>
          <a:ea typeface="Calibri Light" charset="0"/>
          <a:cs typeface="Calibri Light" charset="0"/>
        </a:defRPr>
      </a:lvl1pPr>
      <a:lvl2pPr marL="8001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Calibri Light" charset="0"/>
          <a:ea typeface="Calibri Light" charset="0"/>
          <a:cs typeface="Calibri Light" charset="0"/>
        </a:defRPr>
      </a:lvl2pPr>
      <a:lvl3pPr marL="12573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Calibri Light" charset="0"/>
          <a:ea typeface="Calibri Light" charset="0"/>
          <a:cs typeface="Calibri Light" charset="0"/>
        </a:defRPr>
      </a:lvl3pPr>
      <a:lvl4pPr marL="165735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charset="0"/>
          <a:ea typeface="Calibri Light" charset="0"/>
          <a:cs typeface="Calibri Light" charset="0"/>
        </a:defRPr>
      </a:lvl4pPr>
      <a:lvl5pPr marL="211455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Calibri Light" charset="0"/>
          <a:ea typeface="Calibri Light" charset="0"/>
          <a:cs typeface="Calibri Light"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88">
          <p15:clr>
            <a:srgbClr val="F26B43"/>
          </p15:clr>
        </p15:guide>
        <p15:guide id="2" orient="horz" pos="4176">
          <p15:clr>
            <a:srgbClr val="F26B43"/>
          </p15:clr>
        </p15:guide>
        <p15:guide id="3" orient="horz" pos="696">
          <p15:clr>
            <a:srgbClr val="F26B43"/>
          </p15:clr>
        </p15:guide>
        <p15:guide id="4" orient="horz" pos="14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somalt@uw.edu" TargetMode="External"/><Relationship Id="rId2" Type="http://schemas.openxmlformats.org/officeDocument/2006/relationships/hyperlink" Target="mailto:tokheim@uw.edu"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hyperlink" Target="https://uxmovement.com/content/when-to-use-white-text-on-a-dark-background/#:~:text=With%20a%20gray%20tint%20background,the%20visible%20spectrum%20%5Bsource%5D."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hyperlink" Target="http://blogs.uw.edu/somalt/?p=321"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hyperlink" Target="https://sites.uw.edu/somlearningtech/design-and-development/presentation-best-practices/" TargetMode="External"/><Relationship Id="rId7" Type="http://schemas.openxmlformats.org/officeDocument/2006/relationships/hyperlink" Target="https://depts.washington.edu/uwmmktg/presentation/"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 Id="rId6" Type="http://schemas.openxmlformats.org/officeDocument/2006/relationships/hyperlink" Target="https://sites.uw.edu/somlearningtech/principles-for-teaching-with-multimedia/" TargetMode="External"/><Relationship Id="rId5" Type="http://schemas.openxmlformats.org/officeDocument/2006/relationships/hyperlink" Target="https://sites.uw.edu/somlearningtech/design-and-development/presentation-best-practices/#presenting" TargetMode="External"/><Relationship Id="rId4" Type="http://schemas.openxmlformats.org/officeDocument/2006/relationships/hyperlink" Target="https://sites.uw.edu/somlearningtech/design-and-development/presentation-best-practices/#designing"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www.uwmedicine.org/provider-resource/information/introductions-with-pronouns"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hyperlink" Target="https://www.competencyworks.org/how-to/creating-a-classroom-parking-lot/" TargetMode="Externa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hyperlink" Target="https://sites.uw.edu/somlearningtech/design-and-development/presentation-best-practices/" TargetMode="External"/><Relationship Id="rId2" Type="http://schemas.openxmlformats.org/officeDocument/2006/relationships/hyperlink" Target="https://www.edglossary.org/scaffolding/" TargetMode="Externa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hyperlink" Target="http://clime.washington.edu/classroom-teaching-1/" TargetMode="Externa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8" Type="http://schemas.openxmlformats.org/officeDocument/2006/relationships/hyperlink" Target="https://clime.washington.edu/" TargetMode="External"/><Relationship Id="rId3" Type="http://schemas.openxmlformats.org/officeDocument/2006/relationships/hyperlink" Target="https://depts.washington.edu/uwmmktg/presentation/" TargetMode="External"/><Relationship Id="rId7" Type="http://schemas.openxmlformats.org/officeDocument/2006/relationships/hyperlink" Target="https://sites.uw.edu/somlearningtech/principles-for-teaching-with-multimedia/" TargetMode="External"/><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hyperlink" Target="https://sites.uw.edu/somlearningtech/design-and-development/presentation-best-practices/#presenting" TargetMode="External"/><Relationship Id="rId5" Type="http://schemas.openxmlformats.org/officeDocument/2006/relationships/hyperlink" Target="https://sites.uw.edu/somlearningtech/design-and-development/presentation-best-practices/#designing" TargetMode="External"/><Relationship Id="rId4" Type="http://schemas.openxmlformats.org/officeDocument/2006/relationships/hyperlink" Target="https://sites.uw.edu/somlearningtech/design-and-development/presentation-best-practices/"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www.uwmedicine.org/provider-resource/information/introductions-with-pronouns"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hyperlink" Target="http://blogs.uw.edu/somalt/?p=321" TargetMode="External"/><Relationship Id="rId4" Type="http://schemas.openxmlformats.org/officeDocument/2006/relationships/hyperlink" Target="https://uxmovement.com/content/when-to-use-white-text-on-a-dark-background/#:~:text=With%20a%20gray%20tint%20background,the%20visible%20spectrum%20%5Bsource%5D." TargetMode="Externa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80A14-7265-1046-988E-9E12C02E71AA}"/>
              </a:ext>
            </a:extLst>
          </p:cNvPr>
          <p:cNvSpPr>
            <a:spLocks noGrp="1"/>
          </p:cNvSpPr>
          <p:nvPr>
            <p:ph type="title"/>
          </p:nvPr>
        </p:nvSpPr>
        <p:spPr/>
        <p:txBody>
          <a:bodyPr/>
          <a:lstStyle/>
          <a:p>
            <a:r>
              <a:rPr lang="en-US"/>
              <a:t>Title Slide</a:t>
            </a:r>
          </a:p>
        </p:txBody>
      </p:sp>
      <p:sp>
        <p:nvSpPr>
          <p:cNvPr id="3" name="Text Placeholder 2">
            <a:extLst>
              <a:ext uri="{FF2B5EF4-FFF2-40B4-BE49-F238E27FC236}">
                <a16:creationId xmlns:a16="http://schemas.microsoft.com/office/drawing/2014/main" id="{040E8198-B97B-104A-B178-D9FC11EC304A}"/>
              </a:ext>
            </a:extLst>
          </p:cNvPr>
          <p:cNvSpPr>
            <a:spLocks noGrp="1"/>
          </p:cNvSpPr>
          <p:nvPr>
            <p:ph type="body" sz="quarter" idx="11"/>
          </p:nvPr>
        </p:nvSpPr>
        <p:spPr/>
        <p:txBody>
          <a:bodyPr/>
          <a:lstStyle/>
          <a:p>
            <a:r>
              <a:rPr lang="en-US"/>
              <a:t>Faculty – Department </a:t>
            </a:r>
          </a:p>
        </p:txBody>
      </p:sp>
      <p:sp>
        <p:nvSpPr>
          <p:cNvPr id="4" name="Text Placeholder 3">
            <a:extLst>
              <a:ext uri="{FF2B5EF4-FFF2-40B4-BE49-F238E27FC236}">
                <a16:creationId xmlns:a16="http://schemas.microsoft.com/office/drawing/2014/main" id="{BE88EEBA-A0C3-0848-B032-4E1E5A29F5A4}"/>
              </a:ext>
            </a:extLst>
          </p:cNvPr>
          <p:cNvSpPr>
            <a:spLocks noGrp="1"/>
          </p:cNvSpPr>
          <p:nvPr>
            <p:ph type="body" sz="quarter" idx="12"/>
          </p:nvPr>
        </p:nvSpPr>
        <p:spPr/>
        <p:txBody>
          <a:bodyPr/>
          <a:lstStyle/>
          <a:p>
            <a:r>
              <a:rPr lang="en-US"/>
              <a:t>Email address</a:t>
            </a:r>
          </a:p>
        </p:txBody>
      </p:sp>
    </p:spTree>
    <p:extLst>
      <p:ext uri="{BB962C8B-B14F-4D97-AF65-F5344CB8AC3E}">
        <p14:creationId xmlns:p14="http://schemas.microsoft.com/office/powerpoint/2010/main" val="3229570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13C02-0A5B-994D-909C-5D0FF86DCFB6}"/>
              </a:ext>
            </a:extLst>
          </p:cNvPr>
          <p:cNvSpPr>
            <a:spLocks noGrp="1"/>
          </p:cNvSpPr>
          <p:nvPr>
            <p:ph type="title"/>
          </p:nvPr>
        </p:nvSpPr>
        <p:spPr/>
        <p:txBody>
          <a:bodyPr/>
          <a:lstStyle/>
          <a:p>
            <a:r>
              <a:rPr lang="en-US" dirty="0"/>
              <a:t>How to Use This Document</a:t>
            </a:r>
          </a:p>
        </p:txBody>
      </p:sp>
      <p:sp>
        <p:nvSpPr>
          <p:cNvPr id="3" name="Text Placeholder 2">
            <a:extLst>
              <a:ext uri="{FF2B5EF4-FFF2-40B4-BE49-F238E27FC236}">
                <a16:creationId xmlns:a16="http://schemas.microsoft.com/office/drawing/2014/main" id="{34631263-E732-C44D-83BF-777D9D313A05}"/>
              </a:ext>
            </a:extLst>
          </p:cNvPr>
          <p:cNvSpPr>
            <a:spLocks noGrp="1"/>
          </p:cNvSpPr>
          <p:nvPr>
            <p:ph type="body" sz="quarter" idx="11"/>
          </p:nvPr>
        </p:nvSpPr>
        <p:spPr/>
        <p:txBody>
          <a:bodyPr/>
          <a:lstStyle/>
          <a:p>
            <a:r>
              <a:rPr lang="en-US" dirty="0"/>
              <a:t>Contact </a:t>
            </a:r>
            <a:r>
              <a:rPr lang="en-US" dirty="0" err="1"/>
              <a:t>Ceradwen</a:t>
            </a:r>
            <a:r>
              <a:rPr lang="en-US" dirty="0"/>
              <a:t> </a:t>
            </a:r>
            <a:r>
              <a:rPr lang="en-US" dirty="0" err="1"/>
              <a:t>Tokheim</a:t>
            </a:r>
            <a:r>
              <a:rPr lang="en-US" dirty="0"/>
              <a:t> for support</a:t>
            </a:r>
          </a:p>
        </p:txBody>
      </p:sp>
      <p:sp>
        <p:nvSpPr>
          <p:cNvPr id="4" name="Text Placeholder 3">
            <a:extLst>
              <a:ext uri="{FF2B5EF4-FFF2-40B4-BE49-F238E27FC236}">
                <a16:creationId xmlns:a16="http://schemas.microsoft.com/office/drawing/2014/main" id="{206840D0-0537-0D41-9130-6078B71D5FE7}"/>
              </a:ext>
            </a:extLst>
          </p:cNvPr>
          <p:cNvSpPr>
            <a:spLocks noGrp="1"/>
          </p:cNvSpPr>
          <p:nvPr>
            <p:ph type="body" sz="quarter" idx="12"/>
          </p:nvPr>
        </p:nvSpPr>
        <p:spPr/>
        <p:txBody>
          <a:bodyPr/>
          <a:lstStyle/>
          <a:p>
            <a:r>
              <a:rPr lang="en-US" dirty="0">
                <a:solidFill>
                  <a:schemeClr val="accent6">
                    <a:lumMod val="40000"/>
                    <a:lumOff val="60000"/>
                  </a:schemeClr>
                </a:solidFill>
                <a:hlinkClick r:id="rId2">
                  <a:extLst>
                    <a:ext uri="{A12FA001-AC4F-418D-AE19-62706E023703}">
                      <ahyp:hlinkClr xmlns:ahyp="http://schemas.microsoft.com/office/drawing/2018/hyperlinkcolor" val="tx"/>
                    </a:ext>
                  </a:extLst>
                </a:hlinkClick>
              </a:rPr>
              <a:t>tokheim@uw.edu</a:t>
            </a:r>
            <a:endParaRPr lang="en-US" dirty="0">
              <a:solidFill>
                <a:schemeClr val="accent6">
                  <a:lumMod val="40000"/>
                  <a:lumOff val="60000"/>
                </a:schemeClr>
              </a:solidFill>
            </a:endParaRPr>
          </a:p>
          <a:p>
            <a:r>
              <a:rPr lang="en-US" dirty="0">
                <a:solidFill>
                  <a:schemeClr val="accent6">
                    <a:lumMod val="40000"/>
                    <a:lumOff val="60000"/>
                  </a:schemeClr>
                </a:solidFill>
                <a:hlinkClick r:id="rId3">
                  <a:extLst>
                    <a:ext uri="{A12FA001-AC4F-418D-AE19-62706E023703}">
                      <ahyp:hlinkClr xmlns:ahyp="http://schemas.microsoft.com/office/drawing/2018/hyperlinkcolor" val="tx"/>
                    </a:ext>
                  </a:extLst>
                </a:hlinkClick>
              </a:rPr>
              <a:t>somalt@uw.edu</a:t>
            </a:r>
            <a:r>
              <a:rPr lang="en-US" dirty="0">
                <a:solidFill>
                  <a:schemeClr val="accent6">
                    <a:lumMod val="40000"/>
                    <a:lumOff val="60000"/>
                  </a:schemeClr>
                </a:solidFill>
              </a:rPr>
              <a:t> </a:t>
            </a:r>
          </a:p>
        </p:txBody>
      </p:sp>
    </p:spTree>
    <p:extLst>
      <p:ext uri="{BB962C8B-B14F-4D97-AF65-F5344CB8AC3E}">
        <p14:creationId xmlns:p14="http://schemas.microsoft.com/office/powerpoint/2010/main" val="456590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4F44E-B730-D44F-BE08-4816EC9098FB}"/>
              </a:ext>
            </a:extLst>
          </p:cNvPr>
          <p:cNvSpPr>
            <a:spLocks noGrp="1"/>
          </p:cNvSpPr>
          <p:nvPr>
            <p:ph type="title"/>
          </p:nvPr>
        </p:nvSpPr>
        <p:spPr/>
        <p:txBody>
          <a:bodyPr/>
          <a:lstStyle/>
          <a:p>
            <a:r>
              <a:rPr lang="en-US" dirty="0"/>
              <a:t>How to use this Document</a:t>
            </a:r>
          </a:p>
        </p:txBody>
      </p:sp>
      <p:sp>
        <p:nvSpPr>
          <p:cNvPr id="3" name="Text Placeholder 2">
            <a:extLst>
              <a:ext uri="{FF2B5EF4-FFF2-40B4-BE49-F238E27FC236}">
                <a16:creationId xmlns:a16="http://schemas.microsoft.com/office/drawing/2014/main" id="{B4A0D6F9-C8A7-D44B-8CAD-2FB0B8630B52}"/>
              </a:ext>
            </a:extLst>
          </p:cNvPr>
          <p:cNvSpPr>
            <a:spLocks noGrp="1"/>
          </p:cNvSpPr>
          <p:nvPr>
            <p:ph type="body" sz="quarter" idx="13"/>
          </p:nvPr>
        </p:nvSpPr>
        <p:spPr>
          <a:xfrm>
            <a:off x="364389" y="2143282"/>
            <a:ext cx="11416278" cy="4279289"/>
          </a:xfrm>
        </p:spPr>
        <p:txBody>
          <a:bodyPr/>
          <a:lstStyle/>
          <a:p>
            <a:pPr marL="571500" indent="-457200">
              <a:buFont typeface="+mj-lt"/>
              <a:buAutoNum type="arabicPeriod"/>
            </a:pPr>
            <a:r>
              <a:rPr lang="en-US" b="1" dirty="0"/>
              <a:t>Presentation Template Slides</a:t>
            </a:r>
            <a:r>
              <a:rPr lang="en-US" dirty="0"/>
              <a:t>: </a:t>
            </a:r>
          </a:p>
          <a:p>
            <a:pPr marL="1028700" lvl="2" indent="0">
              <a:buNone/>
            </a:pPr>
            <a:r>
              <a:rPr lang="en-US" dirty="0">
                <a:solidFill>
                  <a:schemeClr val="bg1">
                    <a:lumMod val="85000"/>
                  </a:schemeClr>
                </a:solidFill>
              </a:rPr>
              <a:t>Slides for you to start building your own presentation.  Copy this document, delete all the slides except this section and you are ready to start creating or copying in your presentation.</a:t>
            </a:r>
          </a:p>
          <a:p>
            <a:pPr marL="571500" indent="-457200">
              <a:buFont typeface="+mj-lt"/>
              <a:buAutoNum type="arabicPeriod"/>
            </a:pPr>
            <a:r>
              <a:rPr lang="en-US" b="1" dirty="0"/>
              <a:t>Standard Slides</a:t>
            </a:r>
            <a:r>
              <a:rPr lang="en-US" dirty="0"/>
              <a:t>: </a:t>
            </a:r>
            <a:endParaRPr lang="en-US" dirty="0">
              <a:solidFill>
                <a:schemeClr val="bg1">
                  <a:lumMod val="95000"/>
                </a:schemeClr>
              </a:solidFill>
            </a:endParaRPr>
          </a:p>
          <a:p>
            <a:pPr marL="1028700" lvl="2" indent="0">
              <a:buNone/>
            </a:pPr>
            <a:r>
              <a:rPr lang="en-US" dirty="0">
                <a:solidFill>
                  <a:schemeClr val="bg1">
                    <a:lumMod val="85000"/>
                  </a:schemeClr>
                </a:solidFill>
              </a:rPr>
              <a:t>Lists standard slides to include in every presentation you give &amp; the rational.</a:t>
            </a:r>
          </a:p>
          <a:p>
            <a:pPr marL="571500" indent="-457200">
              <a:buFont typeface="+mj-lt"/>
              <a:buAutoNum type="arabicPeriod"/>
            </a:pPr>
            <a:r>
              <a:rPr lang="en-US" b="1" dirty="0"/>
              <a:t>Presentation Best Practices</a:t>
            </a:r>
            <a:r>
              <a:rPr lang="en-US" dirty="0"/>
              <a:t>: </a:t>
            </a:r>
          </a:p>
          <a:p>
            <a:pPr marL="1028700" lvl="2" indent="0">
              <a:buNone/>
            </a:pPr>
            <a:r>
              <a:rPr lang="en-US" dirty="0">
                <a:solidFill>
                  <a:schemeClr val="bg1">
                    <a:lumMod val="85000"/>
                  </a:schemeClr>
                </a:solidFill>
              </a:rPr>
              <a:t>You Are Here!  This area lists resources, general advice on presenting, and a description on how to use this document.</a:t>
            </a:r>
          </a:p>
          <a:p>
            <a:pPr marL="114300" indent="0">
              <a:buNone/>
            </a:pPr>
            <a:r>
              <a:rPr lang="en-US" sz="2000" i="1" dirty="0">
                <a:solidFill>
                  <a:schemeClr val="bg1">
                    <a:lumMod val="85000"/>
                  </a:schemeClr>
                </a:solidFill>
              </a:rPr>
              <a:t>continued</a:t>
            </a:r>
            <a:endParaRPr lang="en-US" i="1" dirty="0">
              <a:solidFill>
                <a:schemeClr val="bg1">
                  <a:lumMod val="85000"/>
                </a:schemeClr>
              </a:solidFill>
            </a:endParaRPr>
          </a:p>
          <a:p>
            <a:endParaRPr lang="en-US" dirty="0"/>
          </a:p>
        </p:txBody>
      </p:sp>
      <p:sp>
        <p:nvSpPr>
          <p:cNvPr id="4" name="Text Placeholder 3">
            <a:extLst>
              <a:ext uri="{FF2B5EF4-FFF2-40B4-BE49-F238E27FC236}">
                <a16:creationId xmlns:a16="http://schemas.microsoft.com/office/drawing/2014/main" id="{4976B81F-B490-5C4C-AA77-F616248C51DD}"/>
              </a:ext>
            </a:extLst>
          </p:cNvPr>
          <p:cNvSpPr>
            <a:spLocks noGrp="1"/>
          </p:cNvSpPr>
          <p:nvPr>
            <p:ph type="body" sz="quarter" idx="17"/>
          </p:nvPr>
        </p:nvSpPr>
        <p:spPr>
          <a:xfrm>
            <a:off x="364389" y="1494745"/>
            <a:ext cx="11416277" cy="551769"/>
          </a:xfrm>
        </p:spPr>
        <p:txBody>
          <a:bodyPr/>
          <a:lstStyle/>
          <a:p>
            <a:pPr marL="114300" indent="0">
              <a:buNone/>
            </a:pPr>
            <a:r>
              <a:rPr lang="en-US" dirty="0"/>
              <a:t>Below are all the sections of this presentation followed by a description on how to use it.</a:t>
            </a:r>
          </a:p>
        </p:txBody>
      </p:sp>
    </p:spTree>
    <p:extLst>
      <p:ext uri="{BB962C8B-B14F-4D97-AF65-F5344CB8AC3E}">
        <p14:creationId xmlns:p14="http://schemas.microsoft.com/office/powerpoint/2010/main" val="4131119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4F44E-B730-D44F-BE08-4816EC9098FB}"/>
              </a:ext>
            </a:extLst>
          </p:cNvPr>
          <p:cNvSpPr>
            <a:spLocks noGrp="1"/>
          </p:cNvSpPr>
          <p:nvPr>
            <p:ph type="title"/>
          </p:nvPr>
        </p:nvSpPr>
        <p:spPr/>
        <p:txBody>
          <a:bodyPr/>
          <a:lstStyle/>
          <a:p>
            <a:r>
              <a:rPr lang="en-US" dirty="0">
                <a:latin typeface="Calibri Light"/>
                <a:cs typeface="Calibri Light"/>
              </a:rPr>
              <a:t>How to use this Document </a:t>
            </a:r>
            <a:r>
              <a:rPr lang="en-US" sz="4400" i="1" dirty="0">
                <a:solidFill>
                  <a:schemeClr val="bg1">
                    <a:lumMod val="95000"/>
                  </a:schemeClr>
                </a:solidFill>
                <a:latin typeface="Calibri Light"/>
                <a:cs typeface="Calibri Light"/>
              </a:rPr>
              <a:t>continued</a:t>
            </a:r>
            <a:endParaRPr lang="en-US" i="1" dirty="0">
              <a:solidFill>
                <a:schemeClr val="bg1">
                  <a:lumMod val="95000"/>
                </a:schemeClr>
              </a:solidFill>
              <a:latin typeface="Calibri Light"/>
              <a:cs typeface="Calibri Light"/>
            </a:endParaRPr>
          </a:p>
        </p:txBody>
      </p:sp>
      <p:sp>
        <p:nvSpPr>
          <p:cNvPr id="3" name="Text Placeholder 2">
            <a:extLst>
              <a:ext uri="{FF2B5EF4-FFF2-40B4-BE49-F238E27FC236}">
                <a16:creationId xmlns:a16="http://schemas.microsoft.com/office/drawing/2014/main" id="{B4A0D6F9-C8A7-D44B-8CAD-2FB0B8630B52}"/>
              </a:ext>
            </a:extLst>
          </p:cNvPr>
          <p:cNvSpPr>
            <a:spLocks noGrp="1"/>
          </p:cNvSpPr>
          <p:nvPr>
            <p:ph type="body" sz="quarter" idx="13"/>
          </p:nvPr>
        </p:nvSpPr>
        <p:spPr>
          <a:xfrm>
            <a:off x="364389" y="1654628"/>
            <a:ext cx="11416278" cy="4767943"/>
          </a:xfrm>
        </p:spPr>
        <p:txBody>
          <a:bodyPr/>
          <a:lstStyle/>
          <a:p>
            <a:pPr marL="571500" indent="-457200">
              <a:buFont typeface="+mj-lt"/>
              <a:buAutoNum type="arabicPeriod" startAt="4"/>
            </a:pPr>
            <a:r>
              <a:rPr lang="en-US" b="1" dirty="0"/>
              <a:t>Anatomy of a Presentation</a:t>
            </a:r>
            <a:r>
              <a:rPr lang="en-US" dirty="0">
                <a:solidFill>
                  <a:schemeClr val="bg1">
                    <a:lumMod val="95000"/>
                  </a:schemeClr>
                </a:solidFill>
              </a:rPr>
              <a:t>:  </a:t>
            </a:r>
          </a:p>
          <a:p>
            <a:pPr marL="1028700" lvl="2" indent="0">
              <a:buNone/>
            </a:pPr>
            <a:r>
              <a:rPr lang="en-US" dirty="0">
                <a:solidFill>
                  <a:schemeClr val="bg1">
                    <a:lumMod val="85000"/>
                  </a:schemeClr>
                </a:solidFill>
              </a:rPr>
              <a:t>Step by step guide through the arc of a presentation and detailed directions on how to design each part.</a:t>
            </a:r>
          </a:p>
          <a:p>
            <a:pPr marL="571500" indent="-457200">
              <a:buFont typeface="+mj-lt"/>
              <a:buAutoNum type="arabicPeriod" startAt="4"/>
            </a:pPr>
            <a:r>
              <a:rPr lang="en-US" b="1" dirty="0"/>
              <a:t>Directions on How to Use Features in this Template</a:t>
            </a:r>
            <a:r>
              <a:rPr lang="en-US" dirty="0">
                <a:solidFill>
                  <a:schemeClr val="bg1">
                    <a:lumMod val="85000"/>
                  </a:schemeClr>
                </a:solidFill>
              </a:rPr>
              <a:t>: </a:t>
            </a:r>
          </a:p>
          <a:p>
            <a:pPr marL="1028700" lvl="2" indent="0">
              <a:buNone/>
            </a:pPr>
            <a:r>
              <a:rPr lang="en-US" dirty="0">
                <a:solidFill>
                  <a:schemeClr val="bg1">
                    <a:lumMod val="85000"/>
                  </a:schemeClr>
                </a:solidFill>
              </a:rPr>
              <a:t>Step by step directions on how to use features in PowerPoint, such as add graphs, images, and change backgrounds.</a:t>
            </a:r>
          </a:p>
          <a:p>
            <a:pPr marL="571500" indent="-457200">
              <a:buFont typeface="+mj-lt"/>
              <a:buAutoNum type="arabicPeriod" startAt="4"/>
            </a:pPr>
            <a:r>
              <a:rPr lang="en-US" b="1" dirty="0"/>
              <a:t>About this PowerPoint</a:t>
            </a:r>
            <a:r>
              <a:rPr lang="en-US" dirty="0">
                <a:solidFill>
                  <a:schemeClr val="bg1">
                    <a:lumMod val="85000"/>
                  </a:schemeClr>
                </a:solidFill>
              </a:rPr>
              <a:t>: </a:t>
            </a:r>
          </a:p>
          <a:p>
            <a:pPr marL="1028700" lvl="2" indent="0">
              <a:buNone/>
            </a:pPr>
            <a:r>
              <a:rPr lang="en-US" dirty="0">
                <a:solidFill>
                  <a:schemeClr val="bg1">
                    <a:lumMod val="85000"/>
                  </a:schemeClr>
                </a:solidFill>
              </a:rPr>
              <a:t>Acknowledgements and Sources</a:t>
            </a:r>
            <a:endParaRPr lang="en-US" dirty="0"/>
          </a:p>
        </p:txBody>
      </p:sp>
    </p:spTree>
    <p:extLst>
      <p:ext uri="{BB962C8B-B14F-4D97-AF65-F5344CB8AC3E}">
        <p14:creationId xmlns:p14="http://schemas.microsoft.com/office/powerpoint/2010/main" val="4630916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5282" y="1404506"/>
            <a:ext cx="11518168" cy="1967323"/>
          </a:xfrm>
        </p:spPr>
        <p:txBody>
          <a:bodyPr>
            <a:normAutofit/>
          </a:bodyPr>
          <a:lstStyle/>
          <a:p>
            <a:r>
              <a:rPr lang="en-US">
                <a:latin typeface="Calibri Light"/>
                <a:cs typeface="Calibri Light"/>
              </a:rPr>
              <a:t>6 Slides to Include </a:t>
            </a:r>
            <a:br>
              <a:rPr lang="en-US" dirty="0">
                <a:latin typeface="Calibri Light"/>
                <a:cs typeface="Calibri Light"/>
              </a:rPr>
            </a:br>
            <a:r>
              <a:rPr lang="en-US">
                <a:latin typeface="Calibri Light"/>
                <a:cs typeface="Calibri Light"/>
              </a:rPr>
              <a:t>in Every Lecture</a:t>
            </a:r>
            <a:endParaRPr lang="en-US" dirty="0">
              <a:latin typeface="Calibri Light"/>
              <a:cs typeface="Calibri Light"/>
            </a:endParaRPr>
          </a:p>
        </p:txBody>
      </p:sp>
    </p:spTree>
    <p:extLst>
      <p:ext uri="{BB962C8B-B14F-4D97-AF65-F5344CB8AC3E}">
        <p14:creationId xmlns:p14="http://schemas.microsoft.com/office/powerpoint/2010/main" val="543372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8BA2A-CB98-FC4B-93B3-7F4D87B9D7B6}"/>
              </a:ext>
            </a:extLst>
          </p:cNvPr>
          <p:cNvSpPr>
            <a:spLocks noGrp="1"/>
          </p:cNvSpPr>
          <p:nvPr>
            <p:ph type="title"/>
          </p:nvPr>
        </p:nvSpPr>
        <p:spPr/>
        <p:txBody>
          <a:bodyPr/>
          <a:lstStyle/>
          <a:p>
            <a:r>
              <a:rPr lang="en-US"/>
              <a:t>Slides that should be in every lecture</a:t>
            </a:r>
          </a:p>
        </p:txBody>
      </p:sp>
      <p:sp>
        <p:nvSpPr>
          <p:cNvPr id="4" name="Text Placeholder 3">
            <a:extLst>
              <a:ext uri="{FF2B5EF4-FFF2-40B4-BE49-F238E27FC236}">
                <a16:creationId xmlns:a16="http://schemas.microsoft.com/office/drawing/2014/main" id="{0759311C-E129-6E42-B45A-EE6121E063B9}"/>
              </a:ext>
            </a:extLst>
          </p:cNvPr>
          <p:cNvSpPr>
            <a:spLocks noGrp="1"/>
          </p:cNvSpPr>
          <p:nvPr>
            <p:ph type="body" sz="quarter" idx="17"/>
          </p:nvPr>
        </p:nvSpPr>
        <p:spPr>
          <a:xfrm>
            <a:off x="364389" y="1919288"/>
            <a:ext cx="11416277" cy="4204110"/>
          </a:xfrm>
        </p:spPr>
        <p:txBody>
          <a:bodyPr vert="horz" lIns="91440" tIns="45720" rIns="91440" bIns="45720" rtlCol="0" anchor="t">
            <a:noAutofit/>
          </a:bodyPr>
          <a:lstStyle/>
          <a:p>
            <a:r>
              <a:rPr lang="en-US">
                <a:latin typeface="Calibri Light"/>
                <a:cs typeface="Calibri Light"/>
              </a:rPr>
              <a:t>Title </a:t>
            </a:r>
            <a:endParaRPr lang="en-US"/>
          </a:p>
          <a:p>
            <a:r>
              <a:rPr lang="en-US"/>
              <a:t>Outline</a:t>
            </a:r>
          </a:p>
          <a:p>
            <a:r>
              <a:rPr lang="en-US">
                <a:latin typeface="Calibri Light"/>
                <a:cs typeface="Calibri Light"/>
              </a:rPr>
              <a:t>Disclosures &amp; Acknowledgements</a:t>
            </a:r>
            <a:endParaRPr lang="en-US"/>
          </a:p>
          <a:p>
            <a:r>
              <a:rPr lang="en-US">
                <a:latin typeface="Calibri Light"/>
                <a:cs typeface="Calibri Light"/>
              </a:rPr>
              <a:t>Learning Objectives</a:t>
            </a:r>
            <a:endParaRPr lang="en-US" dirty="0">
              <a:latin typeface="Calibri Light"/>
              <a:cs typeface="Calibri Light"/>
            </a:endParaRPr>
          </a:p>
          <a:p>
            <a:r>
              <a:rPr lang="en-US">
                <a:latin typeface="Calibri Light"/>
                <a:cs typeface="Calibri Light"/>
              </a:rPr>
              <a:t>Zoom Guidelines </a:t>
            </a:r>
            <a:r>
              <a:rPr lang="en-US" i="1">
                <a:latin typeface="Calibri Light"/>
                <a:cs typeface="Calibri Light"/>
              </a:rPr>
              <a:t>(for live sessions)</a:t>
            </a:r>
          </a:p>
          <a:p>
            <a:r>
              <a:rPr lang="en-US"/>
              <a:t>Summary</a:t>
            </a:r>
          </a:p>
          <a:p>
            <a:endParaRPr lang="en-US"/>
          </a:p>
        </p:txBody>
      </p:sp>
    </p:spTree>
    <p:extLst>
      <p:ext uri="{BB962C8B-B14F-4D97-AF65-F5344CB8AC3E}">
        <p14:creationId xmlns:p14="http://schemas.microsoft.com/office/powerpoint/2010/main" val="30033802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AB623-CE00-D348-A45E-EA9AD9E4F1B8}"/>
              </a:ext>
            </a:extLst>
          </p:cNvPr>
          <p:cNvSpPr>
            <a:spLocks noGrp="1"/>
          </p:cNvSpPr>
          <p:nvPr>
            <p:ph type="title"/>
          </p:nvPr>
        </p:nvSpPr>
        <p:spPr/>
        <p:txBody>
          <a:bodyPr/>
          <a:lstStyle/>
          <a:p>
            <a:r>
              <a:rPr lang="en-US"/>
              <a:t>Rational - Standard Slides</a:t>
            </a:r>
          </a:p>
        </p:txBody>
      </p:sp>
      <p:sp>
        <p:nvSpPr>
          <p:cNvPr id="3" name="Text Placeholder 2">
            <a:extLst>
              <a:ext uri="{FF2B5EF4-FFF2-40B4-BE49-F238E27FC236}">
                <a16:creationId xmlns:a16="http://schemas.microsoft.com/office/drawing/2014/main" id="{FB68CCFF-5A69-3C4C-97AE-3A53B028482E}"/>
              </a:ext>
            </a:extLst>
          </p:cNvPr>
          <p:cNvSpPr>
            <a:spLocks noGrp="1"/>
          </p:cNvSpPr>
          <p:nvPr>
            <p:ph type="body" sz="quarter" idx="13"/>
          </p:nvPr>
        </p:nvSpPr>
        <p:spPr>
          <a:xfrm>
            <a:off x="364389" y="3025690"/>
            <a:ext cx="11416278" cy="3304780"/>
          </a:xfrm>
        </p:spPr>
        <p:txBody>
          <a:bodyPr/>
          <a:lstStyle/>
          <a:p>
            <a:pPr marL="228600" indent="0">
              <a:buNone/>
            </a:pPr>
            <a:r>
              <a:rPr lang="en-US" sz="2800"/>
              <a:t>This helps to:</a:t>
            </a:r>
          </a:p>
          <a:p>
            <a:pPr lvl="1"/>
            <a:r>
              <a:rPr lang="en-US" sz="2800" i="1"/>
              <a:t>reduce extraneous processing,</a:t>
            </a:r>
          </a:p>
          <a:p>
            <a:pPr lvl="1"/>
            <a:r>
              <a:rPr lang="en-US" sz="2800" i="1"/>
              <a:t>manage essential processing</a:t>
            </a:r>
            <a:r>
              <a:rPr lang="en-US" sz="2800"/>
              <a:t>, and</a:t>
            </a:r>
          </a:p>
          <a:p>
            <a:pPr lvl="1"/>
            <a:r>
              <a:rPr lang="en-US" sz="2800" i="1"/>
              <a:t>foster generative processing</a:t>
            </a:r>
            <a:endParaRPr lang="en-US" sz="2800"/>
          </a:p>
        </p:txBody>
      </p:sp>
      <p:sp>
        <p:nvSpPr>
          <p:cNvPr id="4" name="Text Placeholder 3">
            <a:extLst>
              <a:ext uri="{FF2B5EF4-FFF2-40B4-BE49-F238E27FC236}">
                <a16:creationId xmlns:a16="http://schemas.microsoft.com/office/drawing/2014/main" id="{82A14159-DDFE-2142-A2F9-F8544ECE6589}"/>
              </a:ext>
            </a:extLst>
          </p:cNvPr>
          <p:cNvSpPr>
            <a:spLocks noGrp="1"/>
          </p:cNvSpPr>
          <p:nvPr>
            <p:ph type="body" sz="quarter" idx="17"/>
          </p:nvPr>
        </p:nvSpPr>
        <p:spPr>
          <a:xfrm>
            <a:off x="364389" y="1816546"/>
            <a:ext cx="11416277" cy="790575"/>
          </a:xfrm>
        </p:spPr>
        <p:txBody>
          <a:bodyPr/>
          <a:lstStyle/>
          <a:p>
            <a:pPr marL="228600" indent="0">
              <a:buNone/>
            </a:pPr>
            <a:r>
              <a:rPr lang="en-US" sz="3200"/>
              <a:t>Having agreed upon slides included in all presentations creates continuity for students.  </a:t>
            </a:r>
          </a:p>
        </p:txBody>
      </p:sp>
      <p:sp>
        <p:nvSpPr>
          <p:cNvPr id="5" name="Text Placeholder 2">
            <a:extLst>
              <a:ext uri="{FF2B5EF4-FFF2-40B4-BE49-F238E27FC236}">
                <a16:creationId xmlns:a16="http://schemas.microsoft.com/office/drawing/2014/main" id="{FE3EAE9D-07FF-5740-8654-928250C6F006}"/>
              </a:ext>
            </a:extLst>
          </p:cNvPr>
          <p:cNvSpPr txBox="1">
            <a:spLocks/>
          </p:cNvSpPr>
          <p:nvPr/>
        </p:nvSpPr>
        <p:spPr>
          <a:xfrm>
            <a:off x="516789" y="5692294"/>
            <a:ext cx="11416278" cy="790575"/>
          </a:xfrm>
          <a:prstGeom prst="rect">
            <a:avLst/>
          </a:prstGeom>
          <a:solidFill>
            <a:schemeClr val="bg1"/>
          </a:solidFill>
        </p:spPr>
        <p:txBody>
          <a:bodyPr vert="horz" lIns="91440" tIns="45720" rIns="91440" bIns="45720" rtlCol="0">
            <a:noAutofit/>
          </a:bodyPr>
          <a:lstStyle>
            <a:lvl1pPr marL="457200" indent="-228600" algn="l" defTabSz="914400" rtl="0" eaLnBrk="1" latinLnBrk="0" hangingPunct="1">
              <a:lnSpc>
                <a:spcPts val="3080"/>
              </a:lnSpc>
              <a:spcBef>
                <a:spcPts val="1000"/>
              </a:spcBef>
              <a:spcAft>
                <a:spcPts val="600"/>
              </a:spcAft>
              <a:buFont typeface="Arial" panose="020B0604020202020204" pitchFamily="34" charset="0"/>
              <a:buChar char="•"/>
              <a:tabLst>
                <a:tab pos="1247775" algn="l"/>
              </a:tabLst>
              <a:defRPr lang="en-US" sz="2400" b="0" i="0" kern="1200">
                <a:solidFill>
                  <a:srgbClr val="333D47"/>
                </a:solidFill>
                <a:effectLst/>
                <a:latin typeface="Calibri Light" charset="0"/>
                <a:ea typeface="Calibri Light" charset="0"/>
                <a:cs typeface="Calibri Light" charset="0"/>
              </a:defRPr>
            </a:lvl1pPr>
            <a:lvl2pPr marL="800100" indent="-228600" algn="l" defTabSz="914400" rtl="0" eaLnBrk="1" latinLnBrk="0" hangingPunct="1">
              <a:lnSpc>
                <a:spcPct val="90000"/>
              </a:lnSpc>
              <a:spcBef>
                <a:spcPts val="500"/>
              </a:spcBef>
              <a:buFont typeface="Arial" panose="020B0604020202020204" pitchFamily="34" charset="0"/>
              <a:buChar char="•"/>
              <a:defRPr sz="2400" b="0" i="0" kern="1200">
                <a:solidFill>
                  <a:srgbClr val="333D47"/>
                </a:solidFill>
                <a:latin typeface="Open Sans" charset="0"/>
                <a:ea typeface="Open Sans" charset="0"/>
                <a:cs typeface="Open Sans" charset="0"/>
              </a:defRPr>
            </a:lvl2pPr>
            <a:lvl3pPr marL="1257300" indent="-228600" algn="l" defTabSz="914400" rtl="0" eaLnBrk="1" latinLnBrk="0" hangingPunct="1">
              <a:lnSpc>
                <a:spcPct val="90000"/>
              </a:lnSpc>
              <a:spcBef>
                <a:spcPts val="500"/>
              </a:spcBef>
              <a:buFont typeface="Arial" panose="020B0604020202020204" pitchFamily="34" charset="0"/>
              <a:buChar char="•"/>
              <a:defRPr sz="2400" b="0" i="0" kern="1200">
                <a:solidFill>
                  <a:srgbClr val="333D47"/>
                </a:solidFill>
                <a:latin typeface="Open Sans" charset="0"/>
                <a:ea typeface="Open Sans" charset="0"/>
                <a:cs typeface="Open Sans" charset="0"/>
              </a:defRPr>
            </a:lvl3pPr>
            <a:lvl4pPr marL="1657350" indent="-228600" algn="l" defTabSz="914400" rtl="0" eaLnBrk="1" latinLnBrk="0" hangingPunct="1">
              <a:lnSpc>
                <a:spcPct val="90000"/>
              </a:lnSpc>
              <a:spcBef>
                <a:spcPts val="500"/>
              </a:spcBef>
              <a:buFont typeface="Arial" panose="020B0604020202020204" pitchFamily="34" charset="0"/>
              <a:buChar char="•"/>
              <a:defRPr sz="2400" b="0" i="0" kern="1200">
                <a:solidFill>
                  <a:srgbClr val="333D47"/>
                </a:solidFill>
                <a:latin typeface="Open Sans" charset="0"/>
                <a:ea typeface="Open Sans" charset="0"/>
                <a:cs typeface="Open Sans" charset="0"/>
              </a:defRPr>
            </a:lvl4pPr>
            <a:lvl5pPr marL="2114550" indent="-228600" algn="l" defTabSz="914400" rtl="0" eaLnBrk="1" latinLnBrk="0" hangingPunct="1">
              <a:lnSpc>
                <a:spcPct val="90000"/>
              </a:lnSpc>
              <a:spcBef>
                <a:spcPts val="500"/>
              </a:spcBef>
              <a:buFont typeface="Arial" panose="020B0604020202020204" pitchFamily="34" charset="0"/>
              <a:buChar char="•"/>
              <a:defRPr sz="2400" b="0" i="0" kern="1200">
                <a:solidFill>
                  <a:srgbClr val="333D47"/>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indent="0">
              <a:buFont typeface="Arial" panose="020B0604020202020204" pitchFamily="34" charset="0"/>
              <a:buNone/>
            </a:pPr>
            <a:r>
              <a:rPr lang="en-US" sz="2800"/>
              <a:t>The following slides are generally agreed upon standard slides</a:t>
            </a:r>
          </a:p>
        </p:txBody>
      </p:sp>
    </p:spTree>
    <p:extLst>
      <p:ext uri="{BB962C8B-B14F-4D97-AF65-F5344CB8AC3E}">
        <p14:creationId xmlns:p14="http://schemas.microsoft.com/office/powerpoint/2010/main" val="38920994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PRESENTATION BEST PRACTICES</a:t>
            </a:r>
          </a:p>
        </p:txBody>
      </p:sp>
      <p:sp>
        <p:nvSpPr>
          <p:cNvPr id="3" name="Text Placeholder 2"/>
          <p:cNvSpPr>
            <a:spLocks noGrp="1"/>
          </p:cNvSpPr>
          <p:nvPr>
            <p:ph type="body" sz="quarter" idx="11"/>
          </p:nvPr>
        </p:nvSpPr>
        <p:spPr/>
        <p:txBody>
          <a:bodyPr/>
          <a:lstStyle/>
          <a:p>
            <a:r>
              <a:rPr lang="en-US"/>
              <a:t>UW MEDICINE</a:t>
            </a:r>
          </a:p>
        </p:txBody>
      </p:sp>
      <p:sp>
        <p:nvSpPr>
          <p:cNvPr id="4" name="Text Placeholder 3"/>
          <p:cNvSpPr>
            <a:spLocks noGrp="1"/>
          </p:cNvSpPr>
          <p:nvPr>
            <p:ph type="body" sz="quarter" idx="12"/>
          </p:nvPr>
        </p:nvSpPr>
        <p:spPr/>
        <p:txBody>
          <a:bodyPr/>
          <a:lstStyle/>
          <a:p>
            <a:r>
              <a:rPr lang="en-US"/>
              <a:t>ACADEMIC &amp; LEARNING TECHNOLOGY</a:t>
            </a:r>
          </a:p>
        </p:txBody>
      </p:sp>
    </p:spTree>
    <p:extLst>
      <p:ext uri="{BB962C8B-B14F-4D97-AF65-F5344CB8AC3E}">
        <p14:creationId xmlns:p14="http://schemas.microsoft.com/office/powerpoint/2010/main" val="2742362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549B56-CCF8-4E03-94E5-CC72B0C90394}"/>
              </a:ext>
            </a:extLst>
          </p:cNvPr>
          <p:cNvSpPr>
            <a:spLocks noGrp="1"/>
          </p:cNvSpPr>
          <p:nvPr>
            <p:ph type="title"/>
          </p:nvPr>
        </p:nvSpPr>
        <p:spPr>
          <a:xfrm>
            <a:off x="364390" y="519920"/>
            <a:ext cx="10836128" cy="1541040"/>
          </a:xfrm>
        </p:spPr>
        <p:txBody>
          <a:bodyPr/>
          <a:lstStyle/>
          <a:p>
            <a:r>
              <a:rPr lang="en-US" dirty="0">
                <a:latin typeface="Calibri Light"/>
                <a:cs typeface="Calibri Light"/>
              </a:rPr>
              <a:t>PowerPoint is a visual tool, so consider: </a:t>
            </a:r>
            <a:endParaRPr lang="en-US" dirty="0"/>
          </a:p>
        </p:txBody>
      </p:sp>
      <p:sp>
        <p:nvSpPr>
          <p:cNvPr id="5" name="Text Placeholder 4">
            <a:extLst>
              <a:ext uri="{FF2B5EF4-FFF2-40B4-BE49-F238E27FC236}">
                <a16:creationId xmlns:a16="http://schemas.microsoft.com/office/drawing/2014/main" id="{F1B1BD40-76DB-485F-BBC2-463989F2A96A}"/>
              </a:ext>
            </a:extLst>
          </p:cNvPr>
          <p:cNvSpPr>
            <a:spLocks noGrp="1"/>
          </p:cNvSpPr>
          <p:nvPr>
            <p:ph type="body" sz="quarter" idx="16"/>
          </p:nvPr>
        </p:nvSpPr>
        <p:spPr>
          <a:xfrm>
            <a:off x="364389" y="2338245"/>
            <a:ext cx="11415502" cy="4313196"/>
          </a:xfrm>
        </p:spPr>
        <p:txBody>
          <a:bodyPr vert="horz" lIns="91440" tIns="45720" rIns="91440" bIns="45720" rtlCol="0" anchor="t">
            <a:normAutofit/>
          </a:bodyPr>
          <a:lstStyle/>
          <a:p>
            <a:pPr marL="114300" indent="0" algn="ctr">
              <a:buNone/>
            </a:pPr>
            <a:r>
              <a:rPr lang="en-US" sz="5400" dirty="0">
                <a:latin typeface="Calibri Light"/>
                <a:cs typeface="Calibri Light"/>
              </a:rPr>
              <a:t>Text Color</a:t>
            </a:r>
            <a:endParaRPr lang="en-US" sz="5400"/>
          </a:p>
          <a:p>
            <a:pPr marL="114300" indent="0" algn="ctr">
              <a:buNone/>
            </a:pPr>
            <a:endParaRPr lang="en-US" sz="5400" dirty="0">
              <a:latin typeface="Calibri Light"/>
              <a:cs typeface="Calibri Light"/>
            </a:endParaRPr>
          </a:p>
          <a:p>
            <a:pPr marL="114300" indent="0" algn="ctr">
              <a:buNone/>
            </a:pPr>
            <a:r>
              <a:rPr lang="en-US" sz="5400" dirty="0">
                <a:latin typeface="Calibri Light"/>
                <a:cs typeface="Calibri Light"/>
              </a:rPr>
              <a:t>Fonts</a:t>
            </a:r>
            <a:endParaRPr lang="en-US" sz="5400"/>
          </a:p>
          <a:p>
            <a:pPr marL="114300" indent="0" algn="ctr">
              <a:buNone/>
            </a:pPr>
            <a:endParaRPr lang="en-US" sz="5400" dirty="0">
              <a:latin typeface="Calibri Light"/>
              <a:cs typeface="Calibri Light"/>
            </a:endParaRPr>
          </a:p>
          <a:p>
            <a:pPr marL="114300" indent="0" algn="ctr">
              <a:buNone/>
            </a:pPr>
            <a:r>
              <a:rPr lang="en-US" sz="5400" dirty="0">
                <a:latin typeface="Calibri Light"/>
                <a:cs typeface="Calibri Light"/>
              </a:rPr>
              <a:t>Aligning Materials</a:t>
            </a:r>
            <a:endParaRPr lang="en-US" sz="5400">
              <a:cs typeface="Calibri Light"/>
            </a:endParaRPr>
          </a:p>
          <a:p>
            <a:pPr marL="114300" indent="0" algn="ctr">
              <a:buNone/>
            </a:pPr>
            <a:endParaRPr lang="en-US" sz="5400" dirty="0">
              <a:latin typeface="Calibri Light"/>
              <a:cs typeface="Calibri Light"/>
            </a:endParaRPr>
          </a:p>
          <a:p>
            <a:pPr marL="114300" indent="0" algn="ctr">
              <a:buNone/>
            </a:pPr>
            <a:r>
              <a:rPr lang="en-US" sz="5400" dirty="0">
                <a:latin typeface="Calibri Light"/>
                <a:cs typeface="Calibri Light"/>
              </a:rPr>
              <a:t>Images</a:t>
            </a:r>
            <a:endParaRPr lang="en-US" sz="5400" dirty="0">
              <a:cs typeface="Calibri Light"/>
            </a:endParaRPr>
          </a:p>
        </p:txBody>
      </p:sp>
    </p:spTree>
    <p:extLst>
      <p:ext uri="{BB962C8B-B14F-4D97-AF65-F5344CB8AC3E}">
        <p14:creationId xmlns:p14="http://schemas.microsoft.com/office/powerpoint/2010/main" val="2699411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F0365-1B32-7643-BF86-2FC2D5CAB137}"/>
              </a:ext>
            </a:extLst>
          </p:cNvPr>
          <p:cNvSpPr>
            <a:spLocks noGrp="1"/>
          </p:cNvSpPr>
          <p:nvPr>
            <p:ph type="title"/>
          </p:nvPr>
        </p:nvSpPr>
        <p:spPr/>
        <p:txBody>
          <a:bodyPr/>
          <a:lstStyle/>
          <a:p>
            <a:r>
              <a:rPr lang="en-US" dirty="0"/>
              <a:t>Text Color</a:t>
            </a:r>
          </a:p>
        </p:txBody>
      </p:sp>
      <p:sp>
        <p:nvSpPr>
          <p:cNvPr id="4" name="Text Placeholder 3">
            <a:extLst>
              <a:ext uri="{FF2B5EF4-FFF2-40B4-BE49-F238E27FC236}">
                <a16:creationId xmlns:a16="http://schemas.microsoft.com/office/drawing/2014/main" id="{92C8D423-B8D5-F544-9031-C7B382831495}"/>
              </a:ext>
            </a:extLst>
          </p:cNvPr>
          <p:cNvSpPr>
            <a:spLocks noGrp="1"/>
          </p:cNvSpPr>
          <p:nvPr>
            <p:ph type="body" sz="quarter" idx="17"/>
          </p:nvPr>
        </p:nvSpPr>
        <p:spPr>
          <a:xfrm>
            <a:off x="364389" y="1397977"/>
            <a:ext cx="11416277" cy="4933951"/>
          </a:xfrm>
        </p:spPr>
        <p:txBody>
          <a:bodyPr/>
          <a:lstStyle/>
          <a:p>
            <a:r>
              <a:rPr lang="en-US" sz="2800" b="1" dirty="0"/>
              <a:t>Mostly use dark text on light background </a:t>
            </a:r>
          </a:p>
          <a:p>
            <a:pPr lvl="1"/>
            <a:r>
              <a:rPr lang="en-US" sz="2800" dirty="0">
                <a:solidFill>
                  <a:schemeClr val="bg1">
                    <a:lumMod val="85000"/>
                  </a:schemeClr>
                </a:solidFill>
              </a:rPr>
              <a:t>Easier to read, less eye strain</a:t>
            </a:r>
          </a:p>
          <a:p>
            <a:pPr lvl="1"/>
            <a:endParaRPr lang="en-US" sz="2800" dirty="0">
              <a:solidFill>
                <a:schemeClr val="bg1">
                  <a:lumMod val="85000"/>
                </a:schemeClr>
              </a:solidFill>
            </a:endParaRPr>
          </a:p>
          <a:p>
            <a:r>
              <a:rPr lang="en-US" sz="2800" b="1" dirty="0"/>
              <a:t>Use dark background with light text sparingly</a:t>
            </a:r>
          </a:p>
          <a:p>
            <a:pPr lvl="1"/>
            <a:r>
              <a:rPr lang="en-US" sz="2800" dirty="0"/>
              <a:t>Good for banners and intermediate slides</a:t>
            </a:r>
          </a:p>
          <a:p>
            <a:pPr lvl="1"/>
            <a:r>
              <a:rPr lang="en-US" sz="2800" dirty="0"/>
              <a:t>Use off white or grey instead of white (</a:t>
            </a:r>
            <a:r>
              <a:rPr lang="en-US" sz="2800" dirty="0">
                <a:solidFill>
                  <a:schemeClr val="accent5"/>
                </a:solidFill>
                <a:hlinkClick r:id="rId3">
                  <a:extLst>
                    <a:ext uri="{A12FA001-AC4F-418D-AE19-62706E023703}">
                      <ahyp:hlinkClr xmlns:ahyp="http://schemas.microsoft.com/office/drawing/2018/hyperlinkcolor" val="tx"/>
                    </a:ext>
                  </a:extLst>
                </a:hlinkClick>
              </a:rPr>
              <a:t>white text strains eyes</a:t>
            </a:r>
            <a:r>
              <a:rPr lang="en-US" sz="2800" dirty="0"/>
              <a:t>)</a:t>
            </a:r>
          </a:p>
          <a:p>
            <a:pPr lvl="1"/>
            <a:endParaRPr lang="en-US" sz="2800" dirty="0"/>
          </a:p>
          <a:p>
            <a:r>
              <a:rPr lang="en-US" sz="2800" b="1" dirty="0"/>
              <a:t>Avoid bright colors for text</a:t>
            </a:r>
          </a:p>
          <a:p>
            <a:pPr lvl="1"/>
            <a:r>
              <a:rPr lang="en-US" sz="2800" dirty="0">
                <a:solidFill>
                  <a:schemeClr val="bg1">
                    <a:lumMod val="85000"/>
                  </a:schemeClr>
                </a:solidFill>
              </a:rPr>
              <a:t>Causes eyestrain</a:t>
            </a:r>
          </a:p>
        </p:txBody>
      </p:sp>
    </p:spTree>
    <p:extLst>
      <p:ext uri="{BB962C8B-B14F-4D97-AF65-F5344CB8AC3E}">
        <p14:creationId xmlns:p14="http://schemas.microsoft.com/office/powerpoint/2010/main" val="3603686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F0365-1B32-7643-BF86-2FC2D5CAB137}"/>
              </a:ext>
            </a:extLst>
          </p:cNvPr>
          <p:cNvSpPr>
            <a:spLocks noGrp="1"/>
          </p:cNvSpPr>
          <p:nvPr>
            <p:ph type="title"/>
          </p:nvPr>
        </p:nvSpPr>
        <p:spPr/>
        <p:txBody>
          <a:bodyPr/>
          <a:lstStyle/>
          <a:p>
            <a:r>
              <a:rPr lang="en-US" dirty="0"/>
              <a:t>Fonts &amp; Sizing</a:t>
            </a:r>
          </a:p>
        </p:txBody>
      </p:sp>
      <p:sp>
        <p:nvSpPr>
          <p:cNvPr id="4" name="Text Placeholder 3">
            <a:extLst>
              <a:ext uri="{FF2B5EF4-FFF2-40B4-BE49-F238E27FC236}">
                <a16:creationId xmlns:a16="http://schemas.microsoft.com/office/drawing/2014/main" id="{92C8D423-B8D5-F544-9031-C7B382831495}"/>
              </a:ext>
            </a:extLst>
          </p:cNvPr>
          <p:cNvSpPr>
            <a:spLocks noGrp="1"/>
          </p:cNvSpPr>
          <p:nvPr>
            <p:ph type="body" sz="quarter" idx="17"/>
          </p:nvPr>
        </p:nvSpPr>
        <p:spPr>
          <a:xfrm>
            <a:off x="364389" y="1397977"/>
            <a:ext cx="11416277" cy="4933951"/>
          </a:xfrm>
        </p:spPr>
        <p:txBody>
          <a:bodyPr/>
          <a:lstStyle/>
          <a:p>
            <a:r>
              <a:rPr lang="en-US" sz="2800" b="1" dirty="0"/>
              <a:t>Choose a Simple Font</a:t>
            </a:r>
          </a:p>
          <a:p>
            <a:pPr lvl="1"/>
            <a:r>
              <a:rPr lang="en-US" sz="2800" dirty="0"/>
              <a:t>Do not use more than 2-3 types of font </a:t>
            </a:r>
          </a:p>
          <a:p>
            <a:pPr lvl="1"/>
            <a:r>
              <a:rPr lang="en-US" sz="2800" dirty="0"/>
              <a:t>Stick to easy to read fonts such as Calibri, Ariel, or Times New Roman</a:t>
            </a:r>
          </a:p>
          <a:p>
            <a:pPr lvl="1"/>
            <a:endParaRPr lang="en-US" sz="2800" dirty="0"/>
          </a:p>
          <a:p>
            <a:r>
              <a:rPr lang="en-US" sz="2800" b="1" dirty="0"/>
              <a:t>Text size minimum: 20 point</a:t>
            </a:r>
          </a:p>
          <a:p>
            <a:pPr lvl="1"/>
            <a:r>
              <a:rPr lang="en-US" sz="2800" b="1" dirty="0"/>
              <a:t>Add extra information and details to the Notes section</a:t>
            </a:r>
          </a:p>
          <a:p>
            <a:pPr lvl="1"/>
            <a:r>
              <a:rPr lang="en-US" sz="2800" b="1" dirty="0"/>
              <a:t>Labels can be smaller</a:t>
            </a:r>
          </a:p>
        </p:txBody>
      </p:sp>
    </p:spTree>
    <p:extLst>
      <p:ext uri="{BB962C8B-B14F-4D97-AF65-F5344CB8AC3E}">
        <p14:creationId xmlns:p14="http://schemas.microsoft.com/office/powerpoint/2010/main" val="3574048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81074-EE8E-C14C-A646-FA18C1EDD5AE}"/>
              </a:ext>
            </a:extLst>
          </p:cNvPr>
          <p:cNvSpPr>
            <a:spLocks noGrp="1"/>
          </p:cNvSpPr>
          <p:nvPr>
            <p:ph type="title"/>
          </p:nvPr>
        </p:nvSpPr>
        <p:spPr/>
        <p:txBody>
          <a:bodyPr/>
          <a:lstStyle/>
          <a:p>
            <a:r>
              <a:rPr lang="en-US"/>
              <a:t>Outline</a:t>
            </a:r>
          </a:p>
        </p:txBody>
      </p:sp>
      <p:sp>
        <p:nvSpPr>
          <p:cNvPr id="3" name="Text Placeholder 2">
            <a:extLst>
              <a:ext uri="{FF2B5EF4-FFF2-40B4-BE49-F238E27FC236}">
                <a16:creationId xmlns:a16="http://schemas.microsoft.com/office/drawing/2014/main" id="{B86A1F05-0525-7A43-9851-22C43F823240}"/>
              </a:ext>
            </a:extLst>
          </p:cNvPr>
          <p:cNvSpPr>
            <a:spLocks noGrp="1"/>
          </p:cNvSpPr>
          <p:nvPr>
            <p:ph type="body" sz="quarter" idx="13"/>
          </p:nvPr>
        </p:nvSpPr>
        <p:spPr/>
        <p:txBody>
          <a:bodyPr/>
          <a:lstStyle/>
          <a:p>
            <a:endParaRPr lang="en-US"/>
          </a:p>
        </p:txBody>
      </p:sp>
      <p:sp>
        <p:nvSpPr>
          <p:cNvPr id="4" name="Text Placeholder 3">
            <a:extLst>
              <a:ext uri="{FF2B5EF4-FFF2-40B4-BE49-F238E27FC236}">
                <a16:creationId xmlns:a16="http://schemas.microsoft.com/office/drawing/2014/main" id="{1D926298-58F5-0743-8492-246D0BC86E78}"/>
              </a:ext>
            </a:extLst>
          </p:cNvPr>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41454927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13A27-2612-7A4D-A07F-9D5EA5987D67}"/>
              </a:ext>
            </a:extLst>
          </p:cNvPr>
          <p:cNvSpPr>
            <a:spLocks noGrp="1"/>
          </p:cNvSpPr>
          <p:nvPr>
            <p:ph type="title"/>
          </p:nvPr>
        </p:nvSpPr>
        <p:spPr/>
        <p:txBody>
          <a:bodyPr>
            <a:normAutofit/>
          </a:bodyPr>
          <a:lstStyle/>
          <a:p>
            <a:r>
              <a:rPr lang="en-US" dirty="0"/>
              <a:t>Align your Materials</a:t>
            </a:r>
          </a:p>
        </p:txBody>
      </p:sp>
      <p:sp>
        <p:nvSpPr>
          <p:cNvPr id="4" name="Text Placeholder 3">
            <a:extLst>
              <a:ext uri="{FF2B5EF4-FFF2-40B4-BE49-F238E27FC236}">
                <a16:creationId xmlns:a16="http://schemas.microsoft.com/office/drawing/2014/main" id="{8601E3EF-B873-8841-B3AC-8C714D14774F}"/>
              </a:ext>
            </a:extLst>
          </p:cNvPr>
          <p:cNvSpPr>
            <a:spLocks noGrp="1"/>
          </p:cNvSpPr>
          <p:nvPr>
            <p:ph type="body" sz="quarter" idx="17"/>
          </p:nvPr>
        </p:nvSpPr>
        <p:spPr>
          <a:xfrm>
            <a:off x="364389" y="1573306"/>
            <a:ext cx="11416277" cy="4639235"/>
          </a:xfrm>
        </p:spPr>
        <p:txBody>
          <a:bodyPr/>
          <a:lstStyle/>
          <a:p>
            <a:r>
              <a:rPr lang="en-US" sz="3200" b="1" dirty="0"/>
              <a:t>Give students the same slide deck you will present from</a:t>
            </a:r>
          </a:p>
          <a:p>
            <a:pPr lvl="1"/>
            <a:r>
              <a:rPr lang="en-US" sz="2800" dirty="0">
                <a:solidFill>
                  <a:schemeClr val="bg1">
                    <a:lumMod val="85000"/>
                  </a:schemeClr>
                </a:solidFill>
              </a:rPr>
              <a:t>Many write notes directly on slides – merging two versions later is time consuming and difficult</a:t>
            </a:r>
          </a:p>
          <a:p>
            <a:pPr lvl="1"/>
            <a:r>
              <a:rPr lang="en-US" sz="2800" dirty="0">
                <a:solidFill>
                  <a:schemeClr val="bg1">
                    <a:lumMod val="85000"/>
                  </a:schemeClr>
                </a:solidFill>
              </a:rPr>
              <a:t>Don’t make changes to the slides after you distribute them</a:t>
            </a:r>
          </a:p>
          <a:p>
            <a:endParaRPr lang="en-US" sz="3200" b="1" dirty="0"/>
          </a:p>
          <a:p>
            <a:r>
              <a:rPr lang="en-US" sz="3200" b="1" dirty="0"/>
              <a:t>Use the same image, chart or figure for a topic</a:t>
            </a:r>
          </a:p>
          <a:p>
            <a:pPr lvl="1"/>
            <a:r>
              <a:rPr lang="en-US" sz="2800" dirty="0">
                <a:solidFill>
                  <a:schemeClr val="bg1">
                    <a:lumMod val="85000"/>
                  </a:schemeClr>
                </a:solidFill>
              </a:rPr>
              <a:t>Helps students to sort and organize information</a:t>
            </a:r>
          </a:p>
          <a:p>
            <a:pPr lvl="1"/>
            <a:r>
              <a:rPr lang="en-US" sz="2800" dirty="0">
                <a:solidFill>
                  <a:schemeClr val="bg1">
                    <a:lumMod val="85000"/>
                  </a:schemeClr>
                </a:solidFill>
              </a:rPr>
              <a:t>Manages cognitive load</a:t>
            </a:r>
          </a:p>
          <a:p>
            <a:pPr lvl="1"/>
            <a:r>
              <a:rPr lang="en-US" sz="2800" dirty="0">
                <a:solidFill>
                  <a:schemeClr val="bg1">
                    <a:lumMod val="85000"/>
                  </a:schemeClr>
                </a:solidFill>
              </a:rPr>
              <a:t>Save additional details for when students have baseline understanding</a:t>
            </a:r>
          </a:p>
        </p:txBody>
      </p:sp>
    </p:spTree>
    <p:extLst>
      <p:ext uri="{BB962C8B-B14F-4D97-AF65-F5344CB8AC3E}">
        <p14:creationId xmlns:p14="http://schemas.microsoft.com/office/powerpoint/2010/main" val="23016533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386D5-829B-5C4F-B02B-324C6C7E0A3F}"/>
              </a:ext>
            </a:extLst>
          </p:cNvPr>
          <p:cNvSpPr>
            <a:spLocks noGrp="1"/>
          </p:cNvSpPr>
          <p:nvPr>
            <p:ph type="title"/>
          </p:nvPr>
        </p:nvSpPr>
        <p:spPr/>
        <p:txBody>
          <a:bodyPr/>
          <a:lstStyle/>
          <a:p>
            <a:r>
              <a:rPr lang="en-US" dirty="0"/>
              <a:t>Images</a:t>
            </a:r>
          </a:p>
        </p:txBody>
      </p:sp>
      <p:sp>
        <p:nvSpPr>
          <p:cNvPr id="3" name="Text Placeholder 2">
            <a:extLst>
              <a:ext uri="{FF2B5EF4-FFF2-40B4-BE49-F238E27FC236}">
                <a16:creationId xmlns:a16="http://schemas.microsoft.com/office/drawing/2014/main" id="{4CCA147F-A896-C142-8F13-443C0EC406CA}"/>
              </a:ext>
            </a:extLst>
          </p:cNvPr>
          <p:cNvSpPr>
            <a:spLocks noGrp="1"/>
          </p:cNvSpPr>
          <p:nvPr>
            <p:ph type="body" sz="quarter" idx="13"/>
          </p:nvPr>
        </p:nvSpPr>
        <p:spPr>
          <a:xfrm>
            <a:off x="364389" y="1290918"/>
            <a:ext cx="11416278" cy="4932329"/>
          </a:xfrm>
        </p:spPr>
        <p:txBody>
          <a:bodyPr/>
          <a:lstStyle/>
          <a:p>
            <a:pPr fontAlgn="base"/>
            <a:r>
              <a:rPr lang="en-US" b="1" dirty="0"/>
              <a:t>Show (graphs, charts, illustrations) rather than tell whenever possible</a:t>
            </a:r>
            <a:r>
              <a:rPr lang="en-US" dirty="0"/>
              <a:t> </a:t>
            </a:r>
          </a:p>
          <a:p>
            <a:pPr lvl="1" fontAlgn="base"/>
            <a:r>
              <a:rPr lang="en-US" dirty="0"/>
              <a:t>Present corresponding narration and images together</a:t>
            </a:r>
          </a:p>
          <a:p>
            <a:pPr lvl="1" fontAlgn="base"/>
            <a:endParaRPr lang="en-US" dirty="0"/>
          </a:p>
          <a:p>
            <a:pPr fontAlgn="base"/>
            <a:r>
              <a:rPr lang="en-US" b="1" dirty="0"/>
              <a:t>If the image is labeled, place physically next to the parts of the image they describe</a:t>
            </a:r>
          </a:p>
          <a:p>
            <a:pPr fontAlgn="base"/>
            <a:endParaRPr lang="en-US" b="1" dirty="0"/>
          </a:p>
          <a:p>
            <a:pPr fontAlgn="base"/>
            <a:r>
              <a:rPr lang="en-US" b="1" dirty="0"/>
              <a:t>Avoid using images that are unrelated or only loosely related to the slide’s content</a:t>
            </a:r>
          </a:p>
          <a:p>
            <a:pPr fontAlgn="base"/>
            <a:endParaRPr lang="en-US" b="1" dirty="0"/>
          </a:p>
          <a:p>
            <a:pPr fontAlgn="base"/>
            <a:r>
              <a:rPr lang="en-US" b="1" dirty="0"/>
              <a:t>Use high-quality images, illustrations and data representations:</a:t>
            </a:r>
          </a:p>
          <a:p>
            <a:pPr lvl="1" fontAlgn="base"/>
            <a:r>
              <a:rPr lang="en-US" dirty="0">
                <a:hlinkClick r:id="rId3"/>
              </a:rPr>
              <a:t>List of multimedia resources for content</a:t>
            </a:r>
            <a:endParaRPr lang="en-US" dirty="0"/>
          </a:p>
        </p:txBody>
      </p:sp>
    </p:spTree>
    <p:extLst>
      <p:ext uri="{BB962C8B-B14F-4D97-AF65-F5344CB8AC3E}">
        <p14:creationId xmlns:p14="http://schemas.microsoft.com/office/powerpoint/2010/main" val="77995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C0D98-E649-DE4F-8600-9010657A5010}"/>
              </a:ext>
            </a:extLst>
          </p:cNvPr>
          <p:cNvSpPr>
            <a:spLocks noGrp="1"/>
          </p:cNvSpPr>
          <p:nvPr>
            <p:ph type="title"/>
          </p:nvPr>
        </p:nvSpPr>
        <p:spPr/>
        <p:txBody>
          <a:bodyPr anchor="t">
            <a:normAutofit/>
          </a:bodyPr>
          <a:lstStyle/>
          <a:p>
            <a:r>
              <a:rPr lang="en-US"/>
              <a:t>Presentation Resources</a:t>
            </a:r>
          </a:p>
        </p:txBody>
      </p:sp>
      <p:sp>
        <p:nvSpPr>
          <p:cNvPr id="3" name="Text Placeholder 2">
            <a:extLst>
              <a:ext uri="{FF2B5EF4-FFF2-40B4-BE49-F238E27FC236}">
                <a16:creationId xmlns:a16="http://schemas.microsoft.com/office/drawing/2014/main" id="{B3EA8A25-89D1-BB4C-B08E-182BE075F134}"/>
              </a:ext>
            </a:extLst>
          </p:cNvPr>
          <p:cNvSpPr>
            <a:spLocks noGrp="1"/>
          </p:cNvSpPr>
          <p:nvPr>
            <p:ph type="body" sz="quarter" idx="13"/>
          </p:nvPr>
        </p:nvSpPr>
        <p:spPr>
          <a:xfrm>
            <a:off x="563170" y="2780553"/>
            <a:ext cx="11628829" cy="3304780"/>
          </a:xfrm>
        </p:spPr>
        <p:txBody>
          <a:bodyPr>
            <a:normAutofit lnSpcReduction="10000"/>
          </a:bodyPr>
          <a:lstStyle/>
          <a:p>
            <a:r>
              <a:rPr lang="en-US" sz="2800" dirty="0">
                <a:hlinkClick r:id="rId3">
                  <a:extLst>
                    <a:ext uri="{A12FA001-AC4F-418D-AE19-62706E023703}">
                      <ahyp:hlinkClr xmlns:ahyp="http://schemas.microsoft.com/office/drawing/2018/hyperlinkcolor" val="tx"/>
                    </a:ext>
                  </a:extLst>
                </a:hlinkClick>
              </a:rPr>
              <a:t>Presentation Best Practices</a:t>
            </a:r>
            <a:endParaRPr lang="en-US" sz="2800" dirty="0"/>
          </a:p>
          <a:p>
            <a:pPr lvl="1"/>
            <a:endParaRPr lang="en-US" sz="2800" dirty="0"/>
          </a:p>
          <a:p>
            <a:pPr lvl="1"/>
            <a:r>
              <a:rPr lang="en-US" sz="2800" dirty="0">
                <a:hlinkClick r:id="rId4">
                  <a:extLst>
                    <a:ext uri="{A12FA001-AC4F-418D-AE19-62706E023703}">
                      <ahyp:hlinkClr xmlns:ahyp="http://schemas.microsoft.com/office/drawing/2018/hyperlinkcolor" val="tx"/>
                    </a:ext>
                  </a:extLst>
                </a:hlinkClick>
              </a:rPr>
              <a:t>Designing Your Slides</a:t>
            </a:r>
            <a:endParaRPr lang="en-US" sz="2800" dirty="0"/>
          </a:p>
          <a:p>
            <a:pPr lvl="1"/>
            <a:endParaRPr lang="en-US" sz="2800" dirty="0"/>
          </a:p>
          <a:p>
            <a:pPr lvl="1"/>
            <a:r>
              <a:rPr lang="en-US" sz="2800" dirty="0">
                <a:hlinkClick r:id="rId5">
                  <a:extLst>
                    <a:ext uri="{A12FA001-AC4F-418D-AE19-62706E023703}">
                      <ahyp:hlinkClr xmlns:ahyp="http://schemas.microsoft.com/office/drawing/2018/hyperlinkcolor" val="tx"/>
                    </a:ext>
                  </a:extLst>
                </a:hlinkClick>
              </a:rPr>
              <a:t>Managing Cognitive Load with Connections, Overviews, &amp; Summaries</a:t>
            </a:r>
            <a:endParaRPr lang="en-US" sz="2800" dirty="0"/>
          </a:p>
          <a:p>
            <a:pPr lvl="1"/>
            <a:endParaRPr lang="en-US" sz="2800" dirty="0"/>
          </a:p>
          <a:p>
            <a:r>
              <a:rPr lang="en-US" sz="2800" dirty="0">
                <a:hlinkClick r:id="rId6">
                  <a:extLst>
                    <a:ext uri="{A12FA001-AC4F-418D-AE19-62706E023703}">
                      <ahyp:hlinkClr xmlns:ahyp="http://schemas.microsoft.com/office/drawing/2018/hyperlinkcolor" val="tx"/>
                    </a:ext>
                  </a:extLst>
                </a:hlinkClick>
              </a:rPr>
              <a:t>Teaching with Multimedia</a:t>
            </a:r>
            <a:endParaRPr lang="en-US" sz="2800" dirty="0"/>
          </a:p>
        </p:txBody>
      </p:sp>
      <p:sp>
        <p:nvSpPr>
          <p:cNvPr id="12" name="Text Placeholder 3">
            <a:extLst>
              <a:ext uri="{FF2B5EF4-FFF2-40B4-BE49-F238E27FC236}">
                <a16:creationId xmlns:a16="http://schemas.microsoft.com/office/drawing/2014/main" id="{B12C60E2-581C-4310-A67D-01BB0B918D05}"/>
              </a:ext>
            </a:extLst>
          </p:cNvPr>
          <p:cNvSpPr>
            <a:spLocks noGrp="1"/>
          </p:cNvSpPr>
          <p:nvPr>
            <p:ph type="body" sz="quarter" idx="17"/>
          </p:nvPr>
        </p:nvSpPr>
        <p:spPr>
          <a:xfrm>
            <a:off x="563170" y="1634483"/>
            <a:ext cx="11217496" cy="790575"/>
          </a:xfrm>
        </p:spPr>
        <p:txBody>
          <a:bodyPr/>
          <a:lstStyle/>
          <a:p>
            <a:r>
              <a:rPr lang="en-US" sz="2800" dirty="0"/>
              <a:t>PowerPoint Template by SOM Marketing, for original see: </a:t>
            </a:r>
            <a:r>
              <a:rPr lang="en-US" sz="2800" dirty="0">
                <a:hlinkClick r:id="rId7">
                  <a:extLst>
                    <a:ext uri="{A12FA001-AC4F-418D-AE19-62706E023703}">
                      <ahyp:hlinkClr xmlns:ahyp="http://schemas.microsoft.com/office/drawing/2018/hyperlinkcolor" val="tx"/>
                    </a:ext>
                  </a:extLst>
                </a:hlinkClick>
              </a:rPr>
              <a:t>Brand Guidelines website</a:t>
            </a:r>
            <a:endParaRPr lang="en-US" sz="2800" dirty="0"/>
          </a:p>
          <a:p>
            <a:endParaRPr lang="en-US" dirty="0"/>
          </a:p>
        </p:txBody>
      </p:sp>
    </p:spTree>
    <p:extLst>
      <p:ext uri="{BB962C8B-B14F-4D97-AF65-F5344CB8AC3E}">
        <p14:creationId xmlns:p14="http://schemas.microsoft.com/office/powerpoint/2010/main" val="19331697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5282" y="1404506"/>
            <a:ext cx="11476979" cy="1967323"/>
          </a:xfrm>
        </p:spPr>
        <p:txBody>
          <a:bodyPr>
            <a:normAutofit/>
          </a:bodyPr>
          <a:lstStyle/>
          <a:p>
            <a:r>
              <a:rPr lang="en-US"/>
              <a:t>Anatomy of a Presentation</a:t>
            </a:r>
          </a:p>
        </p:txBody>
      </p:sp>
    </p:spTree>
    <p:extLst>
      <p:ext uri="{BB962C8B-B14F-4D97-AF65-F5344CB8AC3E}">
        <p14:creationId xmlns:p14="http://schemas.microsoft.com/office/powerpoint/2010/main" val="21755812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4" name="Text Placeholder 3"/>
          <p:cNvSpPr>
            <a:spLocks noGrp="1"/>
          </p:cNvSpPr>
          <p:nvPr>
            <p:ph type="body" sz="quarter" idx="13"/>
          </p:nvPr>
        </p:nvSpPr>
        <p:spPr>
          <a:xfrm>
            <a:off x="364389" y="3536575"/>
            <a:ext cx="11416278" cy="2686671"/>
          </a:xfrm>
        </p:spPr>
        <p:txBody>
          <a:bodyPr>
            <a:normAutofit/>
          </a:bodyPr>
          <a:lstStyle/>
          <a:p>
            <a:pPr marL="342900">
              <a:buFont typeface="Arial" charset="0"/>
              <a:buChar char="•"/>
            </a:pPr>
            <a:r>
              <a:rPr lang="en-US" dirty="0"/>
              <a:t>Note on best way to reach you and expected response time</a:t>
            </a:r>
          </a:p>
          <a:p>
            <a:pPr marL="342900">
              <a:buFont typeface="Arial" charset="0"/>
              <a:buChar char="•"/>
            </a:pPr>
            <a:r>
              <a:rPr lang="en-US" dirty="0"/>
              <a:t>Pronouns </a:t>
            </a:r>
            <a:r>
              <a:rPr lang="en-US" dirty="0">
                <a:solidFill>
                  <a:schemeClr val="accent5"/>
                </a:solidFill>
              </a:rPr>
              <a:t>(</a:t>
            </a:r>
            <a:r>
              <a:rPr lang="en-US" dirty="0">
                <a:solidFill>
                  <a:schemeClr val="accent5"/>
                </a:solidFill>
                <a:hlinkClick r:id="rId3">
                  <a:extLst>
                    <a:ext uri="{A12FA001-AC4F-418D-AE19-62706E023703}">
                      <ahyp:hlinkClr xmlns:ahyp="http://schemas.microsoft.com/office/drawing/2018/hyperlinkcolor" val="tx"/>
                    </a:ext>
                  </a:extLst>
                </a:hlinkClick>
              </a:rPr>
              <a:t>why should I include my pronouns?)</a:t>
            </a:r>
            <a:endParaRPr lang="en-US" dirty="0">
              <a:solidFill>
                <a:schemeClr val="accent5"/>
              </a:solidFill>
            </a:endParaRPr>
          </a:p>
          <a:p>
            <a:pPr marL="342900">
              <a:buFont typeface="Arial" charset="0"/>
              <a:buChar char="•"/>
            </a:pPr>
            <a:r>
              <a:rPr lang="en-US" dirty="0"/>
              <a:t>How do you want to be addressed?</a:t>
            </a:r>
          </a:p>
          <a:p>
            <a:pPr marL="342900">
              <a:buFont typeface="Arial" charset="0"/>
              <a:buChar char="•"/>
            </a:pPr>
            <a:r>
              <a:rPr lang="en-US" dirty="0"/>
              <a:t>Short bio or background information </a:t>
            </a:r>
          </a:p>
        </p:txBody>
      </p:sp>
      <p:sp>
        <p:nvSpPr>
          <p:cNvPr id="5" name="Text Placeholder 4"/>
          <p:cNvSpPr>
            <a:spLocks noGrp="1"/>
          </p:cNvSpPr>
          <p:nvPr>
            <p:ph type="body" sz="quarter" idx="17"/>
          </p:nvPr>
        </p:nvSpPr>
        <p:spPr>
          <a:xfrm>
            <a:off x="364389" y="1919288"/>
            <a:ext cx="11416277" cy="1617288"/>
          </a:xfrm>
        </p:spPr>
        <p:txBody>
          <a:bodyPr>
            <a:normAutofit/>
          </a:bodyPr>
          <a:lstStyle/>
          <a:p>
            <a:pPr marL="342900">
              <a:buFont typeface="Arial" charset="0"/>
              <a:buChar char="•"/>
            </a:pPr>
            <a:r>
              <a:rPr lang="en-US" sz="2800" b="1" i="1" dirty="0"/>
              <a:t>Faculty name, title</a:t>
            </a:r>
          </a:p>
          <a:p>
            <a:pPr>
              <a:buFont typeface="Arial" charset="0"/>
              <a:buChar char="•"/>
            </a:pPr>
            <a:r>
              <a:rPr lang="en-US" sz="2800" dirty="0"/>
              <a:t>Contact information </a:t>
            </a:r>
          </a:p>
          <a:p>
            <a:pPr marL="342900">
              <a:buFont typeface="Arial" charset="0"/>
              <a:buChar char="•"/>
            </a:pPr>
            <a:endParaRPr lang="en-US" b="1" i="1" dirty="0"/>
          </a:p>
        </p:txBody>
      </p:sp>
    </p:spTree>
    <p:extLst>
      <p:ext uri="{BB962C8B-B14F-4D97-AF65-F5344CB8AC3E}">
        <p14:creationId xmlns:p14="http://schemas.microsoft.com/office/powerpoint/2010/main" val="31912814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Disclosures &amp; Acknowledgements</a:t>
            </a:r>
          </a:p>
        </p:txBody>
      </p:sp>
      <p:sp>
        <p:nvSpPr>
          <p:cNvPr id="5" name="Text Placeholder 4"/>
          <p:cNvSpPr>
            <a:spLocks noGrp="1"/>
          </p:cNvSpPr>
          <p:nvPr>
            <p:ph type="body" sz="quarter" idx="13"/>
          </p:nvPr>
        </p:nvSpPr>
        <p:spPr>
          <a:xfrm>
            <a:off x="364389" y="1589314"/>
            <a:ext cx="11416278" cy="4633933"/>
          </a:xfrm>
        </p:spPr>
        <p:txBody>
          <a:bodyPr vert="horz" lIns="91440" tIns="45720" rIns="91440" bIns="45720" rtlCol="0" anchor="t">
            <a:normAutofit/>
          </a:bodyPr>
          <a:lstStyle/>
          <a:p>
            <a:pPr marL="342900">
              <a:buFont typeface="Arial" charset="0"/>
              <a:buChar char="•"/>
            </a:pPr>
            <a:r>
              <a:rPr lang="en-US" b="1" i="1" dirty="0">
                <a:latin typeface="Calibri Light"/>
                <a:cs typeface="Calibri Light"/>
              </a:rPr>
              <a:t>I do not receive …</a:t>
            </a:r>
          </a:p>
          <a:p>
            <a:pPr marL="342900">
              <a:buFont typeface="Arial" charset="0"/>
              <a:buChar char="•"/>
            </a:pPr>
            <a:endParaRPr lang="en-US" dirty="0">
              <a:latin typeface="Calibri Light"/>
              <a:cs typeface="Calibri Light"/>
            </a:endParaRPr>
          </a:p>
          <a:p>
            <a:pPr marL="342900">
              <a:buFont typeface="Arial" charset="0"/>
              <a:buChar char="•"/>
            </a:pPr>
            <a:r>
              <a:rPr lang="en-US" dirty="0">
                <a:latin typeface="Calibri Light"/>
                <a:cs typeface="Calibri Light"/>
              </a:rPr>
              <a:t>Slides created by</a:t>
            </a:r>
            <a:r>
              <a:rPr lang="en-US" b="1" i="1" dirty="0">
                <a:latin typeface="Calibri Light"/>
                <a:cs typeface="Calibri Light"/>
              </a:rPr>
              <a:t> (FACULTY ____ DEPARTMENT)</a:t>
            </a:r>
            <a:endParaRPr lang="en-US" dirty="0"/>
          </a:p>
          <a:p>
            <a:pPr marL="342900">
              <a:buFont typeface="Arial" charset="0"/>
              <a:buChar char="•"/>
            </a:pPr>
            <a:endParaRPr lang="en-US" b="1" i="1" dirty="0"/>
          </a:p>
        </p:txBody>
      </p:sp>
    </p:spTree>
    <p:extLst>
      <p:ext uri="{BB962C8B-B14F-4D97-AF65-F5344CB8AC3E}">
        <p14:creationId xmlns:p14="http://schemas.microsoft.com/office/powerpoint/2010/main" val="10262290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Outline</a:t>
            </a:r>
          </a:p>
        </p:txBody>
      </p:sp>
      <p:sp>
        <p:nvSpPr>
          <p:cNvPr id="4" name="Text Placeholder 3"/>
          <p:cNvSpPr>
            <a:spLocks noGrp="1"/>
          </p:cNvSpPr>
          <p:nvPr>
            <p:ph type="body" sz="quarter" idx="13"/>
          </p:nvPr>
        </p:nvSpPr>
        <p:spPr/>
        <p:txBody>
          <a:bodyPr>
            <a:normAutofit/>
          </a:bodyPr>
          <a:lstStyle/>
          <a:p>
            <a:pPr marL="342900">
              <a:buFont typeface="Arial" charset="0"/>
              <a:buChar char="•"/>
            </a:pPr>
            <a:r>
              <a:rPr lang="en-US"/>
              <a:t>Expected learning outcomes</a:t>
            </a:r>
          </a:p>
          <a:p>
            <a:pPr marL="342900">
              <a:buFont typeface="Arial" charset="0"/>
              <a:buChar char="•"/>
            </a:pPr>
            <a:r>
              <a:rPr lang="en-US"/>
              <a:t>Provide a roadmap</a:t>
            </a:r>
          </a:p>
        </p:txBody>
      </p:sp>
      <p:sp>
        <p:nvSpPr>
          <p:cNvPr id="5" name="Text Placeholder 4"/>
          <p:cNvSpPr>
            <a:spLocks noGrp="1"/>
          </p:cNvSpPr>
          <p:nvPr>
            <p:ph type="body" sz="quarter" idx="17"/>
          </p:nvPr>
        </p:nvSpPr>
        <p:spPr/>
        <p:txBody>
          <a:bodyPr>
            <a:normAutofit/>
          </a:bodyPr>
          <a:lstStyle/>
          <a:p>
            <a:pPr marL="342900">
              <a:buFont typeface="Arial" charset="0"/>
              <a:buChar char="•"/>
            </a:pPr>
            <a:r>
              <a:rPr lang="en-US" b="1" i="1"/>
              <a:t>Quickly preview the structure of your presentation</a:t>
            </a:r>
            <a:r>
              <a:rPr lang="en-US"/>
              <a:t> </a:t>
            </a:r>
            <a:r>
              <a:rPr lang="en-US" b="1" i="1"/>
              <a:t>and the topics</a:t>
            </a:r>
          </a:p>
        </p:txBody>
      </p:sp>
    </p:spTree>
    <p:extLst>
      <p:ext uri="{BB962C8B-B14F-4D97-AF65-F5344CB8AC3E}">
        <p14:creationId xmlns:p14="http://schemas.microsoft.com/office/powerpoint/2010/main" val="24226471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Build Community</a:t>
            </a:r>
          </a:p>
        </p:txBody>
      </p:sp>
      <p:sp>
        <p:nvSpPr>
          <p:cNvPr id="4" name="Text Placeholder 3"/>
          <p:cNvSpPr>
            <a:spLocks noGrp="1"/>
          </p:cNvSpPr>
          <p:nvPr>
            <p:ph type="body" sz="quarter" idx="13"/>
          </p:nvPr>
        </p:nvSpPr>
        <p:spPr/>
        <p:txBody>
          <a:bodyPr>
            <a:normAutofit/>
          </a:bodyPr>
          <a:lstStyle/>
          <a:p>
            <a:pPr marL="342900">
              <a:buFont typeface="Arial" charset="0"/>
              <a:buChar char="•"/>
            </a:pPr>
            <a:r>
              <a:rPr lang="en-US"/>
              <a:t>Foster faculty to student and student to student connections </a:t>
            </a:r>
          </a:p>
          <a:p>
            <a:pPr marL="342900">
              <a:buFont typeface="Arial" charset="0"/>
              <a:buChar char="•"/>
            </a:pPr>
            <a:r>
              <a:rPr lang="en-US"/>
              <a:t>Provide a roadmap</a:t>
            </a:r>
          </a:p>
        </p:txBody>
      </p:sp>
      <p:sp>
        <p:nvSpPr>
          <p:cNvPr id="5" name="Text Placeholder 4"/>
          <p:cNvSpPr>
            <a:spLocks noGrp="1"/>
          </p:cNvSpPr>
          <p:nvPr>
            <p:ph type="body" sz="quarter" idx="17"/>
          </p:nvPr>
        </p:nvSpPr>
        <p:spPr/>
        <p:txBody>
          <a:bodyPr>
            <a:normAutofit/>
          </a:bodyPr>
          <a:lstStyle/>
          <a:p>
            <a:pPr marL="342900">
              <a:buFont typeface="Arial" charset="0"/>
              <a:buChar char="•"/>
            </a:pPr>
            <a:r>
              <a:rPr lang="en-US" b="1" i="1"/>
              <a:t>Create a safe space that allows discussion &amp; idea sharing</a:t>
            </a:r>
          </a:p>
        </p:txBody>
      </p:sp>
    </p:spTree>
    <p:extLst>
      <p:ext uri="{BB962C8B-B14F-4D97-AF65-F5344CB8AC3E}">
        <p14:creationId xmlns:p14="http://schemas.microsoft.com/office/powerpoint/2010/main" val="7105241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Zoom Guidelines – Interactive Lecture</a:t>
            </a:r>
          </a:p>
        </p:txBody>
      </p:sp>
      <p:sp>
        <p:nvSpPr>
          <p:cNvPr id="4" name="Text Placeholder 3"/>
          <p:cNvSpPr>
            <a:spLocks noGrp="1"/>
          </p:cNvSpPr>
          <p:nvPr>
            <p:ph type="body" sz="quarter" idx="13"/>
          </p:nvPr>
        </p:nvSpPr>
        <p:spPr>
          <a:xfrm>
            <a:off x="364389" y="1397977"/>
            <a:ext cx="11416278" cy="5198490"/>
          </a:xfrm>
        </p:spPr>
        <p:txBody>
          <a:bodyPr>
            <a:normAutofit/>
          </a:bodyPr>
          <a:lstStyle/>
          <a:p>
            <a:pPr marL="342900">
              <a:buFont typeface="Arial" charset="0"/>
              <a:buChar char="•"/>
            </a:pPr>
            <a:r>
              <a:rPr lang="en-US" b="1"/>
              <a:t>Be respectful </a:t>
            </a:r>
          </a:p>
          <a:p>
            <a:pPr marL="342900">
              <a:buFont typeface="Arial" charset="0"/>
              <a:buChar char="•"/>
            </a:pPr>
            <a:r>
              <a:rPr lang="en-US" b="1"/>
              <a:t>Mute microphone </a:t>
            </a:r>
            <a:r>
              <a:rPr lang="en-US"/>
              <a:t>when not speaking</a:t>
            </a:r>
          </a:p>
          <a:p>
            <a:pPr marL="685800" lvl="1">
              <a:buFont typeface="Arial" charset="0"/>
              <a:buChar char="•"/>
            </a:pPr>
            <a:r>
              <a:rPr lang="en-US" sz="2000"/>
              <a:t>Hint: to unmute for short periods of time, hold down the spacebar. </a:t>
            </a:r>
          </a:p>
          <a:p>
            <a:pPr marL="342900">
              <a:buFont typeface="Arial" charset="0"/>
              <a:buChar char="•"/>
            </a:pPr>
            <a:r>
              <a:rPr lang="en-US" b="1"/>
              <a:t>Camera</a:t>
            </a:r>
            <a:r>
              <a:rPr lang="en-US"/>
              <a:t> may be </a:t>
            </a:r>
            <a:r>
              <a:rPr lang="en-US" b="1"/>
              <a:t>off </a:t>
            </a:r>
          </a:p>
          <a:p>
            <a:pPr marL="685800" lvl="1">
              <a:buFont typeface="Arial" charset="0"/>
              <a:buChar char="•"/>
            </a:pPr>
            <a:r>
              <a:rPr lang="en-US" sz="2000"/>
              <a:t>Turn on for Break Out Rooms &amp; while asking a question if possible</a:t>
            </a:r>
          </a:p>
          <a:p>
            <a:pPr marL="342900">
              <a:buFont typeface="Arial" charset="0"/>
              <a:buChar char="•"/>
            </a:pPr>
            <a:r>
              <a:rPr lang="en-US"/>
              <a:t>Ask </a:t>
            </a:r>
            <a:r>
              <a:rPr lang="en-US" b="1"/>
              <a:t>questions</a:t>
            </a:r>
            <a:r>
              <a:rPr lang="en-US"/>
              <a:t> via </a:t>
            </a:r>
            <a:r>
              <a:rPr lang="en-US" b="1"/>
              <a:t>Chat</a:t>
            </a:r>
            <a:r>
              <a:rPr lang="en-US"/>
              <a:t> or use </a:t>
            </a:r>
            <a:r>
              <a:rPr lang="en-US" b="1"/>
              <a:t>Raise Hand</a:t>
            </a:r>
          </a:p>
          <a:p>
            <a:pPr marL="685800" lvl="1">
              <a:buFont typeface="Arial" charset="0"/>
              <a:buChar char="•"/>
            </a:pPr>
            <a:r>
              <a:rPr lang="en-US" sz="2000"/>
              <a:t>I will pause periodically to review the chat as best as I can, please let me know if there are unanswered questions</a:t>
            </a:r>
          </a:p>
          <a:p>
            <a:pPr>
              <a:buFont typeface="Arial" charset="0"/>
              <a:buChar char="•"/>
            </a:pPr>
            <a:r>
              <a:rPr lang="en-US"/>
              <a:t>List your </a:t>
            </a:r>
            <a:r>
              <a:rPr lang="en-US" b="1"/>
              <a:t>full name </a:t>
            </a:r>
            <a:r>
              <a:rPr lang="en-US"/>
              <a:t>in Participants </a:t>
            </a:r>
          </a:p>
          <a:p>
            <a:pPr marL="685800" lvl="1">
              <a:buFont typeface="Arial" charset="0"/>
              <a:buChar char="•"/>
            </a:pPr>
            <a:r>
              <a:rPr lang="en-US" sz="2000"/>
              <a:t>So others know who they are talking to</a:t>
            </a:r>
          </a:p>
          <a:p>
            <a:pPr marL="342900">
              <a:buFont typeface="Arial" charset="0"/>
              <a:buChar char="•"/>
            </a:pPr>
            <a:r>
              <a:rPr lang="en-US"/>
              <a:t>Be signed into Zoom with your NetID</a:t>
            </a:r>
          </a:p>
        </p:txBody>
      </p:sp>
    </p:spTree>
    <p:extLst>
      <p:ext uri="{BB962C8B-B14F-4D97-AF65-F5344CB8AC3E}">
        <p14:creationId xmlns:p14="http://schemas.microsoft.com/office/powerpoint/2010/main" val="28606259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Zoom Guidelines – Small Group Discussion</a:t>
            </a:r>
          </a:p>
        </p:txBody>
      </p:sp>
      <p:sp>
        <p:nvSpPr>
          <p:cNvPr id="4" name="Text Placeholder 3"/>
          <p:cNvSpPr>
            <a:spLocks noGrp="1"/>
          </p:cNvSpPr>
          <p:nvPr>
            <p:ph type="body" sz="quarter" idx="13"/>
          </p:nvPr>
        </p:nvSpPr>
        <p:spPr>
          <a:xfrm>
            <a:off x="364389" y="1776610"/>
            <a:ext cx="11416278" cy="4555318"/>
          </a:xfrm>
        </p:spPr>
        <p:txBody>
          <a:bodyPr>
            <a:normAutofit/>
          </a:bodyPr>
          <a:lstStyle/>
          <a:p>
            <a:pPr marL="342900">
              <a:buFont typeface="Arial" charset="0"/>
              <a:buChar char="•"/>
            </a:pPr>
            <a:r>
              <a:rPr lang="en-US" b="1"/>
              <a:t>Be respectful </a:t>
            </a:r>
          </a:p>
          <a:p>
            <a:pPr marL="342900">
              <a:buFont typeface="Arial" charset="0"/>
              <a:buChar char="•"/>
            </a:pPr>
            <a:r>
              <a:rPr lang="en-US" b="1"/>
              <a:t>Mute microphone </a:t>
            </a:r>
            <a:r>
              <a:rPr lang="en-US"/>
              <a:t>when not speaking</a:t>
            </a:r>
          </a:p>
          <a:p>
            <a:pPr marL="685800" lvl="1">
              <a:buFont typeface="Arial" charset="0"/>
              <a:buChar char="•"/>
            </a:pPr>
            <a:r>
              <a:rPr lang="en-US" sz="2000"/>
              <a:t>Hint: to unmute for short periods of time, hold down the spacebar</a:t>
            </a:r>
          </a:p>
          <a:p>
            <a:pPr marL="342900">
              <a:buFont typeface="Arial" charset="0"/>
              <a:buChar char="•"/>
            </a:pPr>
            <a:r>
              <a:rPr lang="en-US" b="1"/>
              <a:t>Keep Camera</a:t>
            </a:r>
            <a:r>
              <a:rPr lang="en-US"/>
              <a:t> </a:t>
            </a:r>
            <a:r>
              <a:rPr lang="en-US" b="1"/>
              <a:t>On</a:t>
            </a:r>
          </a:p>
          <a:p>
            <a:pPr marL="685800" lvl="1">
              <a:buFont typeface="Arial" charset="0"/>
              <a:buChar char="•"/>
            </a:pPr>
            <a:r>
              <a:rPr lang="en-US" sz="2000"/>
              <a:t>Let others know if you have an unexpected need to turn it off</a:t>
            </a:r>
          </a:p>
          <a:p>
            <a:pPr marL="685800" lvl="1">
              <a:buFont typeface="Arial" charset="0"/>
              <a:buChar char="•"/>
            </a:pPr>
            <a:r>
              <a:rPr lang="en-US" sz="2000"/>
              <a:t>Turn off if internet is unstable</a:t>
            </a:r>
          </a:p>
          <a:p>
            <a:pPr marL="342900">
              <a:buFont typeface="Arial" charset="0"/>
              <a:buChar char="•"/>
            </a:pPr>
            <a:r>
              <a:rPr lang="en-US"/>
              <a:t>List your </a:t>
            </a:r>
            <a:r>
              <a:rPr lang="en-US" b="1"/>
              <a:t>full name </a:t>
            </a:r>
            <a:r>
              <a:rPr lang="en-US"/>
              <a:t>in Participants </a:t>
            </a:r>
          </a:p>
          <a:p>
            <a:pPr marL="685800" lvl="1">
              <a:buFont typeface="Arial" charset="0"/>
              <a:buChar char="•"/>
            </a:pPr>
            <a:r>
              <a:rPr lang="en-US" sz="2000"/>
              <a:t>So others know who they are talking to</a:t>
            </a:r>
          </a:p>
          <a:p>
            <a:pPr marL="114300" indent="0">
              <a:buNone/>
            </a:pPr>
            <a:endParaRPr lang="en-US"/>
          </a:p>
        </p:txBody>
      </p:sp>
    </p:spTree>
    <p:extLst>
      <p:ext uri="{BB962C8B-B14F-4D97-AF65-F5344CB8AC3E}">
        <p14:creationId xmlns:p14="http://schemas.microsoft.com/office/powerpoint/2010/main" val="4044905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Disclosures &amp; Acknowledgements</a:t>
            </a:r>
          </a:p>
        </p:txBody>
      </p:sp>
      <p:sp>
        <p:nvSpPr>
          <p:cNvPr id="5" name="Text Placeholder 4"/>
          <p:cNvSpPr>
            <a:spLocks noGrp="1"/>
          </p:cNvSpPr>
          <p:nvPr>
            <p:ph type="body" sz="quarter" idx="13"/>
          </p:nvPr>
        </p:nvSpPr>
        <p:spPr>
          <a:xfrm>
            <a:off x="364389" y="1728236"/>
            <a:ext cx="11416278" cy="4089468"/>
          </a:xfrm>
        </p:spPr>
        <p:txBody>
          <a:bodyPr vert="horz" lIns="91440" tIns="45720" rIns="91440" bIns="45720" rtlCol="0" anchor="t">
            <a:normAutofit/>
          </a:bodyPr>
          <a:lstStyle/>
          <a:p>
            <a:pPr marL="342900">
              <a:buFont typeface="Arial" charset="0"/>
              <a:buChar char="•"/>
            </a:pPr>
            <a:r>
              <a:rPr lang="en-US" b="1" i="1" dirty="0">
                <a:latin typeface="Calibri Light"/>
                <a:cs typeface="Calibri Light"/>
              </a:rPr>
              <a:t>I do not receive …</a:t>
            </a:r>
          </a:p>
          <a:p>
            <a:pPr marL="342900">
              <a:buFont typeface="Arial" charset="0"/>
              <a:buChar char="•"/>
            </a:pPr>
            <a:endParaRPr lang="en-US" dirty="0">
              <a:latin typeface="Calibri Light"/>
              <a:cs typeface="Calibri Light"/>
            </a:endParaRPr>
          </a:p>
          <a:p>
            <a:pPr marL="342900">
              <a:buFont typeface="Arial" charset="0"/>
              <a:buChar char="•"/>
            </a:pPr>
            <a:r>
              <a:rPr lang="en-US" dirty="0">
                <a:latin typeface="Calibri Light"/>
                <a:cs typeface="Calibri Light"/>
              </a:rPr>
              <a:t>Slides created by</a:t>
            </a:r>
            <a:r>
              <a:rPr lang="en-US" b="1" i="1" dirty="0">
                <a:latin typeface="Calibri Light"/>
                <a:cs typeface="Calibri Light"/>
              </a:rPr>
              <a:t> (FACULTY ____ DEPARTMENT)</a:t>
            </a:r>
            <a:endParaRPr lang="en-US" dirty="0"/>
          </a:p>
          <a:p>
            <a:pPr marL="342900">
              <a:buFont typeface="Arial" charset="0"/>
              <a:buChar char="•"/>
            </a:pPr>
            <a:endParaRPr lang="en-US" b="1" i="1" dirty="0"/>
          </a:p>
        </p:txBody>
      </p:sp>
    </p:spTree>
    <p:extLst>
      <p:ext uri="{BB962C8B-B14F-4D97-AF65-F5344CB8AC3E}">
        <p14:creationId xmlns:p14="http://schemas.microsoft.com/office/powerpoint/2010/main" val="3720854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Learning Objectives</a:t>
            </a:r>
          </a:p>
        </p:txBody>
      </p:sp>
      <p:sp>
        <p:nvSpPr>
          <p:cNvPr id="4" name="Text Placeholder 3"/>
          <p:cNvSpPr>
            <a:spLocks noGrp="1"/>
          </p:cNvSpPr>
          <p:nvPr>
            <p:ph type="body" sz="quarter" idx="13"/>
          </p:nvPr>
        </p:nvSpPr>
        <p:spPr/>
        <p:txBody>
          <a:bodyPr>
            <a:normAutofit/>
          </a:bodyPr>
          <a:lstStyle/>
          <a:p>
            <a:pPr marL="342900">
              <a:buFont typeface="Arial" charset="0"/>
              <a:buChar char="•"/>
            </a:pPr>
            <a:r>
              <a:rPr lang="en-US" b="1" i="1" dirty="0"/>
              <a:t>Be clear about what you will cover. </a:t>
            </a:r>
            <a:r>
              <a:rPr lang="en-US" dirty="0"/>
              <a:t>This can help keep you and students on track throughout the presentation. It’s great when something interesting or serendipitous comes up, but not necessarily at the expense of essential content. Use a </a:t>
            </a:r>
            <a:r>
              <a:rPr lang="en-US" dirty="0">
                <a:solidFill>
                  <a:schemeClr val="accent5">
                    <a:lumMod val="60000"/>
                    <a:lumOff val="40000"/>
                  </a:schemeClr>
                </a:solidFill>
                <a:hlinkClick r:id="rId2">
                  <a:extLst>
                    <a:ext uri="{A12FA001-AC4F-418D-AE19-62706E023703}">
                      <ahyp:hlinkClr xmlns:ahyp="http://schemas.microsoft.com/office/drawing/2018/hyperlinkcolor" val="tx"/>
                    </a:ext>
                  </a:extLst>
                </a:hlinkClick>
              </a:rPr>
              <a:t>“Parking Lot”</a:t>
            </a:r>
            <a:r>
              <a:rPr lang="en-US" dirty="0">
                <a:solidFill>
                  <a:schemeClr val="accent5">
                    <a:lumMod val="60000"/>
                    <a:lumOff val="40000"/>
                  </a:schemeClr>
                </a:solidFill>
              </a:rPr>
              <a:t> </a:t>
            </a:r>
            <a:r>
              <a:rPr lang="en-US" dirty="0"/>
              <a:t>for questions you or others could follow up on later. </a:t>
            </a:r>
          </a:p>
          <a:p>
            <a:pPr marL="342900">
              <a:buFont typeface="Arial" charset="0"/>
              <a:buChar char="•"/>
            </a:pPr>
            <a:r>
              <a:rPr lang="en-US" sz="2400" dirty="0"/>
              <a:t>Con</a:t>
            </a:r>
            <a:r>
              <a:rPr lang="en-US" dirty="0"/>
              <a:t>sider 1 Learning Objective per 10-15 minutes</a:t>
            </a:r>
            <a:endParaRPr lang="en-US" sz="2400" dirty="0"/>
          </a:p>
        </p:txBody>
      </p:sp>
      <p:sp>
        <p:nvSpPr>
          <p:cNvPr id="5" name="Text Placeholder 4"/>
          <p:cNvSpPr>
            <a:spLocks noGrp="1"/>
          </p:cNvSpPr>
          <p:nvPr>
            <p:ph type="body" sz="quarter" idx="17"/>
          </p:nvPr>
        </p:nvSpPr>
        <p:spPr/>
        <p:txBody>
          <a:bodyPr>
            <a:normAutofit/>
          </a:bodyPr>
          <a:lstStyle/>
          <a:p>
            <a:r>
              <a:rPr lang="en-US" dirty="0">
                <a:latin typeface="Calibri Light" charset="0"/>
              </a:rPr>
              <a:t>Provide the specific learning goals for the presentation</a:t>
            </a:r>
            <a:endParaRPr lang="en-US" dirty="0"/>
          </a:p>
        </p:txBody>
      </p:sp>
    </p:spTree>
    <p:extLst>
      <p:ext uri="{BB962C8B-B14F-4D97-AF65-F5344CB8AC3E}">
        <p14:creationId xmlns:p14="http://schemas.microsoft.com/office/powerpoint/2010/main" val="30658129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Context </a:t>
            </a:r>
          </a:p>
        </p:txBody>
      </p:sp>
      <p:sp>
        <p:nvSpPr>
          <p:cNvPr id="4" name="Text Placeholder 3"/>
          <p:cNvSpPr>
            <a:spLocks noGrp="1"/>
          </p:cNvSpPr>
          <p:nvPr>
            <p:ph type="body" sz="quarter" idx="13"/>
          </p:nvPr>
        </p:nvSpPr>
        <p:spPr>
          <a:xfrm>
            <a:off x="364389" y="1817914"/>
            <a:ext cx="11416278" cy="4405333"/>
          </a:xfrm>
          <a:prstGeom prst="rect">
            <a:avLst/>
          </a:prstGeom>
        </p:spPr>
        <p:txBody>
          <a:bodyPr>
            <a:normAutofit/>
          </a:bodyPr>
          <a:lstStyle/>
          <a:p>
            <a:pPr marL="342900">
              <a:buFont typeface="Arial" charset="0"/>
              <a:buChar char="•"/>
            </a:pPr>
            <a:r>
              <a:rPr lang="en-US" sz="2400" b="1" dirty="0"/>
              <a:t>Begin your presentation with reference to any existing knowledge</a:t>
            </a:r>
            <a:r>
              <a:rPr lang="en-US" sz="2400" dirty="0"/>
              <a:t> your learners may have related to your subject. </a:t>
            </a:r>
          </a:p>
          <a:p>
            <a:pPr marL="685800" lvl="1">
              <a:buFont typeface="Arial" charset="0"/>
              <a:buChar char="•"/>
            </a:pPr>
            <a:r>
              <a:rPr lang="en-US" dirty="0"/>
              <a:t>Connecting your presentation to something they already know is powerful for learning. This is related to the </a:t>
            </a:r>
            <a:r>
              <a:rPr lang="en-US" dirty="0">
                <a:solidFill>
                  <a:schemeClr val="accent5">
                    <a:lumMod val="60000"/>
                    <a:lumOff val="40000"/>
                  </a:schemeClr>
                </a:solidFill>
                <a:hlinkClick r:id="rId2">
                  <a:extLst>
                    <a:ext uri="{A12FA001-AC4F-418D-AE19-62706E023703}">
                      <ahyp:hlinkClr xmlns:ahyp="http://schemas.microsoft.com/office/drawing/2018/hyperlinkcolor" val="tx"/>
                    </a:ext>
                  </a:extLst>
                </a:hlinkClick>
              </a:rPr>
              <a:t>educational practice of “scaffolding</a:t>
            </a:r>
            <a:r>
              <a:rPr lang="en-US" u="sng" dirty="0">
                <a:solidFill>
                  <a:schemeClr val="accent5">
                    <a:lumMod val="60000"/>
                    <a:lumOff val="40000"/>
                  </a:schemeClr>
                </a:solidFill>
                <a:hlinkClick r:id="rId2">
                  <a:extLst>
                    <a:ext uri="{A12FA001-AC4F-418D-AE19-62706E023703}">
                      <ahyp:hlinkClr xmlns:ahyp="http://schemas.microsoft.com/office/drawing/2018/hyperlinkcolor" val="tx"/>
                    </a:ext>
                  </a:extLst>
                </a:hlinkClick>
              </a:rPr>
              <a:t>“</a:t>
            </a:r>
            <a:r>
              <a:rPr lang="en-US" dirty="0">
                <a:solidFill>
                  <a:schemeClr val="accent5">
                    <a:lumMod val="60000"/>
                    <a:lumOff val="40000"/>
                  </a:schemeClr>
                </a:solidFill>
              </a:rPr>
              <a:t> </a:t>
            </a:r>
            <a:r>
              <a:rPr lang="en-US" dirty="0"/>
              <a:t>and is also part of </a:t>
            </a:r>
            <a:r>
              <a:rPr lang="en-US" i="1" dirty="0">
                <a:solidFill>
                  <a:schemeClr val="accent5">
                    <a:lumMod val="60000"/>
                    <a:lumOff val="40000"/>
                  </a:schemeClr>
                </a:solidFill>
                <a:hlinkClick r:id="rId3">
                  <a:extLst>
                    <a:ext uri="{A12FA001-AC4F-418D-AE19-62706E023703}">
                      <ahyp:hlinkClr xmlns:ahyp="http://schemas.microsoft.com/office/drawing/2018/hyperlinkcolor" val="tx"/>
                    </a:ext>
                  </a:extLst>
                </a:hlinkClick>
              </a:rPr>
              <a:t>fostering generative processing</a:t>
            </a:r>
            <a:r>
              <a:rPr lang="en-US" i="1" dirty="0"/>
              <a:t>.</a:t>
            </a:r>
            <a:endParaRPr lang="en-US" sz="2000" dirty="0"/>
          </a:p>
        </p:txBody>
      </p:sp>
    </p:spTree>
    <p:extLst>
      <p:ext uri="{BB962C8B-B14F-4D97-AF65-F5344CB8AC3E}">
        <p14:creationId xmlns:p14="http://schemas.microsoft.com/office/powerpoint/2010/main" val="19159642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Content </a:t>
            </a:r>
          </a:p>
        </p:txBody>
      </p:sp>
      <p:sp>
        <p:nvSpPr>
          <p:cNvPr id="4" name="Text Placeholder 3"/>
          <p:cNvSpPr>
            <a:spLocks noGrp="1"/>
          </p:cNvSpPr>
          <p:nvPr>
            <p:ph type="body" sz="quarter" idx="13"/>
          </p:nvPr>
        </p:nvSpPr>
        <p:spPr>
          <a:xfrm>
            <a:off x="364389" y="1556657"/>
            <a:ext cx="11416278" cy="4666590"/>
          </a:xfrm>
          <a:prstGeom prst="rect">
            <a:avLst/>
          </a:prstGeom>
        </p:spPr>
        <p:txBody>
          <a:bodyPr>
            <a:normAutofit/>
          </a:bodyPr>
          <a:lstStyle/>
          <a:p>
            <a:pPr marL="342900">
              <a:buFont typeface="Arial" charset="0"/>
              <a:buChar char="•"/>
            </a:pPr>
            <a:r>
              <a:rPr lang="en-US" sz="2400" b="1" dirty="0"/>
              <a:t>Design your presentation to have logical sections that will take you several to fifteen minutes each. Look to do some sort of check for understanding at the end of each section. </a:t>
            </a:r>
          </a:p>
          <a:p>
            <a:pPr marL="342900">
              <a:buFont typeface="Arial" charset="0"/>
              <a:buChar char="•"/>
            </a:pPr>
            <a:r>
              <a:rPr lang="en-US" sz="2400" b="1" dirty="0"/>
              <a:t>Fill in the explanation you will use for each point and sub point</a:t>
            </a:r>
            <a:r>
              <a:rPr lang="en-US" sz="2400" dirty="0"/>
              <a:t> and any important connecting details between them. This is the most critical point for being your own editor. It’s easy to go overboard here, so stick to your objectives. Your main goals here are to reduce extraneous processing and foster generative processing.</a:t>
            </a:r>
          </a:p>
        </p:txBody>
      </p:sp>
    </p:spTree>
    <p:extLst>
      <p:ext uri="{BB962C8B-B14F-4D97-AF65-F5344CB8AC3E}">
        <p14:creationId xmlns:p14="http://schemas.microsoft.com/office/powerpoint/2010/main" val="38184821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AB623-CE00-D348-A45E-EA9AD9E4F1B8}"/>
              </a:ext>
            </a:extLst>
          </p:cNvPr>
          <p:cNvSpPr>
            <a:spLocks noGrp="1"/>
          </p:cNvSpPr>
          <p:nvPr>
            <p:ph type="title"/>
          </p:nvPr>
        </p:nvSpPr>
        <p:spPr/>
        <p:txBody>
          <a:bodyPr/>
          <a:lstStyle/>
          <a:p>
            <a:r>
              <a:rPr lang="en-US"/>
              <a:t>Summarize</a:t>
            </a:r>
          </a:p>
        </p:txBody>
      </p:sp>
      <p:sp>
        <p:nvSpPr>
          <p:cNvPr id="3" name="Text Placeholder 2">
            <a:extLst>
              <a:ext uri="{FF2B5EF4-FFF2-40B4-BE49-F238E27FC236}">
                <a16:creationId xmlns:a16="http://schemas.microsoft.com/office/drawing/2014/main" id="{FB68CCFF-5A69-3C4C-97AE-3A53B028482E}"/>
              </a:ext>
            </a:extLst>
          </p:cNvPr>
          <p:cNvSpPr>
            <a:spLocks noGrp="1"/>
          </p:cNvSpPr>
          <p:nvPr>
            <p:ph type="body" sz="quarter" idx="13"/>
          </p:nvPr>
        </p:nvSpPr>
        <p:spPr/>
        <p:txBody>
          <a:bodyPr/>
          <a:lstStyle/>
          <a:p>
            <a:r>
              <a:rPr lang="en-US" dirty="0"/>
              <a:t>Research supported model that supports </a:t>
            </a:r>
            <a:r>
              <a:rPr lang="en-US" i="1" dirty="0"/>
              <a:t>managing essential processing </a:t>
            </a:r>
          </a:p>
          <a:p>
            <a:r>
              <a:rPr lang="en-US" dirty="0"/>
              <a:t>Allows us to close an area before moving on </a:t>
            </a:r>
          </a:p>
          <a:p>
            <a:r>
              <a:rPr lang="en-US" dirty="0"/>
              <a:t>Easier to follow without being overwhelmed</a:t>
            </a:r>
          </a:p>
          <a:p>
            <a:r>
              <a:rPr lang="en-US" dirty="0"/>
              <a:t>For ways to check for understanding, see </a:t>
            </a:r>
            <a:r>
              <a:rPr lang="en-US" dirty="0">
                <a:solidFill>
                  <a:schemeClr val="accent5">
                    <a:lumMod val="60000"/>
                    <a:lumOff val="40000"/>
                  </a:schemeClr>
                </a:solidFill>
                <a:hlinkClick r:id="rId2">
                  <a:extLst>
                    <a:ext uri="{A12FA001-AC4F-418D-AE19-62706E023703}">
                      <ahyp:hlinkClr xmlns:ahyp="http://schemas.microsoft.com/office/drawing/2018/hyperlinkcolor" val="tx"/>
                    </a:ext>
                  </a:extLst>
                </a:hlinkClick>
              </a:rPr>
              <a:t>CLIME’s Classroom Teaching page</a:t>
            </a:r>
            <a:r>
              <a:rPr lang="en-US" dirty="0"/>
              <a:t>. </a:t>
            </a:r>
          </a:p>
        </p:txBody>
      </p:sp>
      <p:sp>
        <p:nvSpPr>
          <p:cNvPr id="4" name="Text Placeholder 3">
            <a:extLst>
              <a:ext uri="{FF2B5EF4-FFF2-40B4-BE49-F238E27FC236}">
                <a16:creationId xmlns:a16="http://schemas.microsoft.com/office/drawing/2014/main" id="{82A14159-DDFE-2142-A2F9-F8544ECE6589}"/>
              </a:ext>
            </a:extLst>
          </p:cNvPr>
          <p:cNvSpPr>
            <a:spLocks noGrp="1"/>
          </p:cNvSpPr>
          <p:nvPr>
            <p:ph type="body" sz="quarter" idx="17"/>
          </p:nvPr>
        </p:nvSpPr>
        <p:spPr/>
        <p:txBody>
          <a:bodyPr/>
          <a:lstStyle/>
          <a:p>
            <a:pPr marL="228600" indent="0">
              <a:buNone/>
            </a:pPr>
            <a:r>
              <a:rPr lang="en-US" sz="2800" b="1" dirty="0"/>
              <a:t>Have focused “mini-lectures” of 10-15 minutes of content then stop to summarize  and check for student understanding. </a:t>
            </a:r>
          </a:p>
        </p:txBody>
      </p:sp>
    </p:spTree>
    <p:extLst>
      <p:ext uri="{BB962C8B-B14F-4D97-AF65-F5344CB8AC3E}">
        <p14:creationId xmlns:p14="http://schemas.microsoft.com/office/powerpoint/2010/main" val="41031920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5282" y="1404506"/>
            <a:ext cx="11476979" cy="1967323"/>
          </a:xfrm>
        </p:spPr>
        <p:txBody>
          <a:bodyPr>
            <a:normAutofit/>
          </a:bodyPr>
          <a:lstStyle/>
          <a:p>
            <a:r>
              <a:rPr lang="en-US"/>
              <a:t>Directions on How to Use Features in this Template</a:t>
            </a:r>
          </a:p>
        </p:txBody>
      </p:sp>
    </p:spTree>
    <p:extLst>
      <p:ext uri="{BB962C8B-B14F-4D97-AF65-F5344CB8AC3E}">
        <p14:creationId xmlns:p14="http://schemas.microsoft.com/office/powerpoint/2010/main" val="31726103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5282" y="1404506"/>
            <a:ext cx="11476979" cy="1967323"/>
          </a:xfrm>
        </p:spPr>
        <p:txBody>
          <a:bodyPr>
            <a:normAutofit fontScale="90000"/>
          </a:bodyPr>
          <a:lstStyle/>
          <a:p>
            <a:r>
              <a:rPr lang="en-US"/>
              <a:t>To add image, go to: Design </a:t>
            </a:r>
            <a:br>
              <a:rPr lang="en-US"/>
            </a:br>
            <a:r>
              <a:rPr lang="en-US"/>
              <a:t>Tab &gt; Format Background, select Picture or Texture fill</a:t>
            </a:r>
          </a:p>
        </p:txBody>
      </p:sp>
      <p:sp>
        <p:nvSpPr>
          <p:cNvPr id="3" name="Text Placeholder 2"/>
          <p:cNvSpPr>
            <a:spLocks noGrp="1"/>
          </p:cNvSpPr>
          <p:nvPr>
            <p:ph type="body" sz="quarter" idx="11"/>
          </p:nvPr>
        </p:nvSpPr>
        <p:spPr/>
        <p:txBody>
          <a:bodyPr/>
          <a:lstStyle/>
          <a:p>
            <a:endParaRPr lang="en-US"/>
          </a:p>
        </p:txBody>
      </p:sp>
      <p:sp>
        <p:nvSpPr>
          <p:cNvPr id="4" name="Text Placeholder 3"/>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5187460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491216" y="765667"/>
            <a:ext cx="4387208" cy="557106"/>
          </a:xfrm>
        </p:spPr>
        <p:txBody>
          <a:bodyPr>
            <a:normAutofit/>
          </a:bodyPr>
          <a:lstStyle/>
          <a:p>
            <a:pPr marL="228600" indent="0">
              <a:buNone/>
            </a:pPr>
            <a:r>
              <a:rPr lang="en-US"/>
              <a:t>Banner Slide</a:t>
            </a:r>
          </a:p>
        </p:txBody>
      </p:sp>
      <p:sp>
        <p:nvSpPr>
          <p:cNvPr id="4" name="Text Placeholder 3"/>
          <p:cNvSpPr>
            <a:spLocks noGrp="1"/>
          </p:cNvSpPr>
          <p:nvPr>
            <p:ph type="body" sz="quarter" idx="14"/>
          </p:nvPr>
        </p:nvSpPr>
        <p:spPr/>
        <p:txBody>
          <a:bodyPr/>
          <a:lstStyle/>
          <a:p>
            <a:pPr marL="228600" indent="-228600"/>
            <a:r>
              <a:rPr lang="en-US"/>
              <a:t>To add a background image to this slide, go to: Design </a:t>
            </a:r>
            <a:br>
              <a:rPr lang="en-US"/>
            </a:br>
            <a:r>
              <a:rPr lang="en-US"/>
              <a:t>Tab &gt; Format Background, select Picture or Texture fill.</a:t>
            </a:r>
          </a:p>
        </p:txBody>
      </p:sp>
    </p:spTree>
    <p:extLst>
      <p:ext uri="{BB962C8B-B14F-4D97-AF65-F5344CB8AC3E}">
        <p14:creationId xmlns:p14="http://schemas.microsoft.com/office/powerpoint/2010/main" val="30451120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D8001-23EB-9B43-AEE8-8CAD376778AA}"/>
              </a:ext>
            </a:extLst>
          </p:cNvPr>
          <p:cNvSpPr>
            <a:spLocks noGrp="1"/>
          </p:cNvSpPr>
          <p:nvPr>
            <p:ph type="title"/>
          </p:nvPr>
        </p:nvSpPr>
        <p:spPr/>
        <p:txBody>
          <a:bodyPr/>
          <a:lstStyle/>
          <a:p>
            <a:r>
              <a:rPr lang="en-US"/>
              <a:t>How to use the graph slides</a:t>
            </a:r>
          </a:p>
        </p:txBody>
      </p:sp>
      <p:sp>
        <p:nvSpPr>
          <p:cNvPr id="3" name="Text Placeholder 2">
            <a:extLst>
              <a:ext uri="{FF2B5EF4-FFF2-40B4-BE49-F238E27FC236}">
                <a16:creationId xmlns:a16="http://schemas.microsoft.com/office/drawing/2014/main" id="{9FC479A5-14B2-E94A-A002-B475EA775FB0}"/>
              </a:ext>
            </a:extLst>
          </p:cNvPr>
          <p:cNvSpPr>
            <a:spLocks noGrp="1"/>
          </p:cNvSpPr>
          <p:nvPr>
            <p:ph type="body" sz="quarter" idx="13"/>
          </p:nvPr>
        </p:nvSpPr>
        <p:spPr>
          <a:xfrm>
            <a:off x="364389" y="1919288"/>
            <a:ext cx="11416278" cy="4303959"/>
          </a:xfrm>
        </p:spPr>
        <p:txBody>
          <a:bodyPr/>
          <a:lstStyle/>
          <a:p>
            <a:r>
              <a:rPr lang="en-US"/>
              <a:t>To edit the chart data and information on the following pages:</a:t>
            </a:r>
          </a:p>
          <a:p>
            <a:pPr marL="342900">
              <a:buFont typeface="Arial" panose="020B0604020202020204" pitchFamily="34" charset="0"/>
              <a:buChar char="•"/>
            </a:pPr>
            <a:r>
              <a:rPr lang="en-US"/>
              <a:t>Select Graph</a:t>
            </a:r>
          </a:p>
          <a:p>
            <a:pPr marL="342900">
              <a:buFont typeface="Arial" panose="020B0604020202020204" pitchFamily="34" charset="0"/>
              <a:buChar char="•"/>
            </a:pPr>
            <a:r>
              <a:rPr lang="en-US"/>
              <a:t>Go to the Chart Design Tab &gt; Edit Data in Excel. </a:t>
            </a:r>
          </a:p>
          <a:p>
            <a:pPr marL="342900">
              <a:buFont typeface="Arial" panose="020B0604020202020204" pitchFamily="34" charset="0"/>
              <a:buChar char="•"/>
            </a:pPr>
            <a:r>
              <a:rPr lang="en-US"/>
              <a:t>An Excel chart will open.</a:t>
            </a:r>
          </a:p>
          <a:p>
            <a:pPr marL="342900">
              <a:buFont typeface="Arial" panose="020B0604020202020204" pitchFamily="34" charset="0"/>
              <a:buChar char="•"/>
            </a:pPr>
            <a:r>
              <a:rPr lang="en-US"/>
              <a:t>Insert you data into the corresponding columns. Column “A” is the information tag and column “B” is your data entry.</a:t>
            </a:r>
          </a:p>
          <a:p>
            <a:pPr marL="342900">
              <a:buFont typeface="Arial" panose="020B0604020202020204" pitchFamily="34" charset="0"/>
              <a:buChar char="•"/>
            </a:pPr>
            <a:r>
              <a:rPr lang="en-US"/>
              <a:t>Save and close when done.</a:t>
            </a:r>
          </a:p>
        </p:txBody>
      </p:sp>
    </p:spTree>
    <p:extLst>
      <p:ext uri="{BB962C8B-B14F-4D97-AF65-F5344CB8AC3E}">
        <p14:creationId xmlns:p14="http://schemas.microsoft.com/office/powerpoint/2010/main" val="38703823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1885157146"/>
              </p:ext>
            </p:extLst>
          </p:nvPr>
        </p:nvGraphicFramePr>
        <p:xfrm>
          <a:off x="2032000" y="543340"/>
          <a:ext cx="8392490" cy="5594994"/>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 Placeholder 12">
            <a:extLst>
              <a:ext uri="{FF2B5EF4-FFF2-40B4-BE49-F238E27FC236}">
                <a16:creationId xmlns:a16="http://schemas.microsoft.com/office/drawing/2014/main" id="{22B36A55-FAEA-184D-8967-FB66652E06C6}"/>
              </a:ext>
            </a:extLst>
          </p:cNvPr>
          <p:cNvSpPr>
            <a:spLocks noGrp="1"/>
          </p:cNvSpPr>
          <p:nvPr>
            <p:ph type="body" sz="quarter" idx="15"/>
          </p:nvPr>
        </p:nvSpPr>
        <p:spPr/>
        <p:txBody>
          <a:bodyPr/>
          <a:lstStyle/>
          <a:p>
            <a:endParaRPr lang="en-US"/>
          </a:p>
        </p:txBody>
      </p:sp>
      <p:sp>
        <p:nvSpPr>
          <p:cNvPr id="14" name="Text Placeholder 13">
            <a:extLst>
              <a:ext uri="{FF2B5EF4-FFF2-40B4-BE49-F238E27FC236}">
                <a16:creationId xmlns:a16="http://schemas.microsoft.com/office/drawing/2014/main" id="{03B84520-87BA-C143-9ADA-213C0F00E8AA}"/>
              </a:ext>
            </a:extLst>
          </p:cNvPr>
          <p:cNvSpPr>
            <a:spLocks noGrp="1"/>
          </p:cNvSpPr>
          <p:nvPr>
            <p:ph type="body" sz="quarter" idx="16"/>
          </p:nvPr>
        </p:nvSpPr>
        <p:spPr/>
        <p:txBody>
          <a:bodyPr>
            <a:normAutofit fontScale="85000" lnSpcReduction="10000"/>
          </a:bodyPr>
          <a:lstStyle/>
          <a:p>
            <a:endParaRPr lang="en-US"/>
          </a:p>
        </p:txBody>
      </p:sp>
      <p:sp>
        <p:nvSpPr>
          <p:cNvPr id="15" name="Text Placeholder 14">
            <a:extLst>
              <a:ext uri="{FF2B5EF4-FFF2-40B4-BE49-F238E27FC236}">
                <a16:creationId xmlns:a16="http://schemas.microsoft.com/office/drawing/2014/main" id="{3EA56919-5F29-684A-BA57-9090B550F54C}"/>
              </a:ext>
            </a:extLst>
          </p:cNvPr>
          <p:cNvSpPr>
            <a:spLocks noGrp="1"/>
          </p:cNvSpPr>
          <p:nvPr>
            <p:ph type="body" sz="quarter" idx="17"/>
          </p:nvPr>
        </p:nvSpPr>
        <p:spPr/>
        <p:txBody>
          <a:bodyPr/>
          <a:lstStyle/>
          <a:p>
            <a:endParaRPr lang="en-US"/>
          </a:p>
        </p:txBody>
      </p:sp>
      <p:sp>
        <p:nvSpPr>
          <p:cNvPr id="12" name="Title 11">
            <a:extLst>
              <a:ext uri="{FF2B5EF4-FFF2-40B4-BE49-F238E27FC236}">
                <a16:creationId xmlns:a16="http://schemas.microsoft.com/office/drawing/2014/main" id="{53B14629-644F-7146-B4AF-6277E8BA85E9}"/>
              </a:ext>
            </a:extLst>
          </p:cNvPr>
          <p:cNvSpPr>
            <a:spLocks noGrp="1"/>
          </p:cNvSpPr>
          <p:nvPr>
            <p:ph type="title"/>
          </p:nvPr>
        </p:nvSpPr>
        <p:spPr/>
        <p:txBody>
          <a:bodyPr>
            <a:normAutofit fontScale="90000"/>
          </a:bodyPr>
          <a:lstStyle/>
          <a:p>
            <a:endParaRPr lang="en-US"/>
          </a:p>
        </p:txBody>
      </p:sp>
    </p:spTree>
    <p:extLst>
      <p:ext uri="{BB962C8B-B14F-4D97-AF65-F5344CB8AC3E}">
        <p14:creationId xmlns:p14="http://schemas.microsoft.com/office/powerpoint/2010/main" val="1286440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5EA905A0-4DD5-274E-AD7D-798E9A357160}"/>
              </a:ext>
            </a:extLst>
          </p:cNvPr>
          <p:cNvSpPr>
            <a:spLocks noGrp="1"/>
          </p:cNvSpPr>
          <p:nvPr>
            <p:ph type="body" sz="quarter" idx="16"/>
          </p:nvPr>
        </p:nvSpPr>
        <p:spPr/>
        <p:txBody>
          <a:bodyPr/>
          <a:lstStyle/>
          <a:p>
            <a:endParaRPr lang="en-US"/>
          </a:p>
        </p:txBody>
      </p:sp>
      <p:sp>
        <p:nvSpPr>
          <p:cNvPr id="11" name="Text Placeholder 10">
            <a:extLst>
              <a:ext uri="{FF2B5EF4-FFF2-40B4-BE49-F238E27FC236}">
                <a16:creationId xmlns:a16="http://schemas.microsoft.com/office/drawing/2014/main" id="{305D71DB-A176-D142-953C-7AB0FAF41C70}"/>
              </a:ext>
            </a:extLst>
          </p:cNvPr>
          <p:cNvSpPr>
            <a:spLocks noGrp="1"/>
          </p:cNvSpPr>
          <p:nvPr>
            <p:ph type="body" sz="quarter" idx="17"/>
          </p:nvPr>
        </p:nvSpPr>
        <p:spPr/>
        <p:txBody>
          <a:bodyPr/>
          <a:lstStyle/>
          <a:p>
            <a:endParaRPr lang="en-US"/>
          </a:p>
        </p:txBody>
      </p:sp>
      <p:sp>
        <p:nvSpPr>
          <p:cNvPr id="8" name="Title 7">
            <a:extLst>
              <a:ext uri="{FF2B5EF4-FFF2-40B4-BE49-F238E27FC236}">
                <a16:creationId xmlns:a16="http://schemas.microsoft.com/office/drawing/2014/main" id="{DD5EA3E5-F9BE-7346-B4CB-153788FDDBE1}"/>
              </a:ext>
            </a:extLst>
          </p:cNvPr>
          <p:cNvSpPr>
            <a:spLocks noGrp="1"/>
          </p:cNvSpPr>
          <p:nvPr>
            <p:ph type="title"/>
          </p:nvPr>
        </p:nvSpPr>
        <p:spPr/>
        <p:txBody>
          <a:bodyPr>
            <a:normAutofit fontScale="90000"/>
          </a:bodyPr>
          <a:lstStyle/>
          <a:p>
            <a:endParaRPr lang="en-US"/>
          </a:p>
        </p:txBody>
      </p:sp>
      <p:graphicFrame>
        <p:nvGraphicFramePr>
          <p:cNvPr id="9" name="Chart 8">
            <a:extLst>
              <a:ext uri="{FF2B5EF4-FFF2-40B4-BE49-F238E27FC236}">
                <a16:creationId xmlns:a16="http://schemas.microsoft.com/office/drawing/2014/main" id="{E6436DF2-540D-B549-A4A5-BCAC57D1F738}"/>
              </a:ext>
            </a:extLst>
          </p:cNvPr>
          <p:cNvGraphicFramePr>
            <a:graphicFrameLocks/>
          </p:cNvGraphicFramePr>
          <p:nvPr>
            <p:extLst>
              <p:ext uri="{D42A27DB-BD31-4B8C-83A1-F6EECF244321}">
                <p14:modId xmlns:p14="http://schemas.microsoft.com/office/powerpoint/2010/main" val="1333690175"/>
              </p:ext>
            </p:extLst>
          </p:nvPr>
        </p:nvGraphicFramePr>
        <p:xfrm>
          <a:off x="360661" y="2222460"/>
          <a:ext cx="11544293" cy="367938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78087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8BA2A-CB98-FC4B-93B3-7F4D87B9D7B6}"/>
              </a:ext>
            </a:extLst>
          </p:cNvPr>
          <p:cNvSpPr>
            <a:spLocks noGrp="1"/>
          </p:cNvSpPr>
          <p:nvPr>
            <p:ph type="title"/>
          </p:nvPr>
        </p:nvSpPr>
        <p:spPr/>
        <p:txBody>
          <a:bodyPr/>
          <a:lstStyle/>
          <a:p>
            <a:r>
              <a:rPr lang="en-US"/>
              <a:t>Learning Objectives</a:t>
            </a:r>
          </a:p>
        </p:txBody>
      </p:sp>
      <p:sp>
        <p:nvSpPr>
          <p:cNvPr id="4" name="Text Placeholder 3">
            <a:extLst>
              <a:ext uri="{FF2B5EF4-FFF2-40B4-BE49-F238E27FC236}">
                <a16:creationId xmlns:a16="http://schemas.microsoft.com/office/drawing/2014/main" id="{0759311C-E129-6E42-B45A-EE6121E063B9}"/>
              </a:ext>
            </a:extLst>
          </p:cNvPr>
          <p:cNvSpPr>
            <a:spLocks noGrp="1"/>
          </p:cNvSpPr>
          <p:nvPr>
            <p:ph type="body" sz="quarter" idx="17"/>
          </p:nvPr>
        </p:nvSpPr>
        <p:spPr>
          <a:xfrm>
            <a:off x="364389" y="1919288"/>
            <a:ext cx="11416277" cy="4242973"/>
          </a:xfrm>
        </p:spPr>
        <p:txBody>
          <a:bodyPr/>
          <a:lstStyle/>
          <a:p>
            <a:r>
              <a:rPr lang="en-US"/>
              <a:t>Use bullets to list the learning objectives.  </a:t>
            </a:r>
          </a:p>
          <a:p>
            <a:r>
              <a:rPr lang="en-US"/>
              <a:t>Use the exact language as listed</a:t>
            </a:r>
          </a:p>
        </p:txBody>
      </p:sp>
    </p:spTree>
    <p:extLst>
      <p:ext uri="{BB962C8B-B14F-4D97-AF65-F5344CB8AC3E}">
        <p14:creationId xmlns:p14="http://schemas.microsoft.com/office/powerpoint/2010/main" val="11487010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35841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282" y="1404506"/>
            <a:ext cx="11518168" cy="1967323"/>
          </a:xfrm>
        </p:spPr>
        <p:txBody>
          <a:bodyPr>
            <a:normAutofit/>
          </a:bodyPr>
          <a:lstStyle/>
          <a:p>
            <a:r>
              <a:rPr lang="en-US" dirty="0">
                <a:latin typeface="Calibri Light"/>
                <a:cs typeface="Calibri Light"/>
              </a:rPr>
              <a:t>About this PowerPoint</a:t>
            </a:r>
          </a:p>
        </p:txBody>
      </p:sp>
    </p:spTree>
    <p:extLst>
      <p:ext uri="{BB962C8B-B14F-4D97-AF65-F5344CB8AC3E}">
        <p14:creationId xmlns:p14="http://schemas.microsoft.com/office/powerpoint/2010/main" val="26387438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Acknowledgements &amp; Sources</a:t>
            </a:r>
          </a:p>
        </p:txBody>
      </p:sp>
      <p:sp>
        <p:nvSpPr>
          <p:cNvPr id="5" name="Text Placeholder 4"/>
          <p:cNvSpPr>
            <a:spLocks noGrp="1"/>
          </p:cNvSpPr>
          <p:nvPr>
            <p:ph type="body" sz="quarter" idx="13"/>
          </p:nvPr>
        </p:nvSpPr>
        <p:spPr/>
        <p:txBody>
          <a:bodyPr vert="horz" lIns="91440" tIns="45720" rIns="91440" bIns="45720" rtlCol="0" anchor="t">
            <a:normAutofit/>
          </a:bodyPr>
          <a:lstStyle/>
          <a:p>
            <a:pPr marL="342900">
              <a:buFont typeface="Arial" charset="0"/>
              <a:buChar char="•"/>
            </a:pPr>
            <a:r>
              <a:rPr lang="en-US" b="1" i="1" dirty="0">
                <a:latin typeface="Calibri Light"/>
                <a:cs typeface="Calibri Light"/>
              </a:rPr>
              <a:t>I do not receive </a:t>
            </a:r>
          </a:p>
          <a:p>
            <a:pPr marL="342900">
              <a:buFont typeface="Arial" charset="0"/>
              <a:buChar char="•"/>
            </a:pPr>
            <a:endParaRPr lang="en-US" dirty="0">
              <a:latin typeface="Calibri Light"/>
              <a:cs typeface="Calibri Light"/>
            </a:endParaRPr>
          </a:p>
          <a:p>
            <a:pPr marL="342900">
              <a:buFont typeface="Arial" charset="0"/>
              <a:buChar char="•"/>
            </a:pPr>
            <a:r>
              <a:rPr lang="en-US" dirty="0">
                <a:latin typeface="Calibri Light"/>
                <a:cs typeface="Calibri Light"/>
              </a:rPr>
              <a:t>Slides created by</a:t>
            </a:r>
            <a:r>
              <a:rPr lang="en-US" b="1" i="1" dirty="0">
                <a:latin typeface="Calibri Light"/>
                <a:cs typeface="Calibri Light"/>
              </a:rPr>
              <a:t> (FACULTY ____ DEPARTMENT)</a:t>
            </a:r>
            <a:endParaRPr lang="en-US" dirty="0"/>
          </a:p>
          <a:p>
            <a:pPr marL="342900">
              <a:buFont typeface="Arial" charset="0"/>
              <a:buChar char="•"/>
            </a:pPr>
            <a:endParaRPr lang="en-US" b="1" i="1" dirty="0"/>
          </a:p>
          <a:p>
            <a:pPr marL="114300" indent="0">
              <a:buNone/>
            </a:pPr>
            <a:endParaRPr lang="en-US" b="1" i="1" dirty="0"/>
          </a:p>
        </p:txBody>
      </p:sp>
      <p:sp>
        <p:nvSpPr>
          <p:cNvPr id="4" name="Text Placeholder 3">
            <a:extLst>
              <a:ext uri="{FF2B5EF4-FFF2-40B4-BE49-F238E27FC236}">
                <a16:creationId xmlns:a16="http://schemas.microsoft.com/office/drawing/2014/main" id="{0B2A0C70-4A89-224E-88C5-15DB0D1BB126}"/>
              </a:ext>
            </a:extLst>
          </p:cNvPr>
          <p:cNvSpPr>
            <a:spLocks noGrp="1"/>
          </p:cNvSpPr>
          <p:nvPr>
            <p:ph type="body" sz="quarter" idx="17"/>
          </p:nvPr>
        </p:nvSpPr>
        <p:spPr>
          <a:xfrm>
            <a:off x="288189" y="1614488"/>
            <a:ext cx="11416277" cy="790575"/>
          </a:xfrm>
        </p:spPr>
        <p:txBody>
          <a:bodyPr/>
          <a:lstStyle/>
          <a:p>
            <a:pPr marL="228600" indent="0">
              <a:buNone/>
            </a:pPr>
            <a:r>
              <a:rPr lang="en-US" dirty="0">
                <a:solidFill>
                  <a:schemeClr val="bg2">
                    <a:lumMod val="50000"/>
                  </a:schemeClr>
                </a:solidFill>
              </a:rPr>
              <a:t>This presentation was created with the help of many and compiles existing resources.  Thank you to all who contributed.</a:t>
            </a:r>
          </a:p>
          <a:p>
            <a:r>
              <a:rPr lang="en-US" dirty="0"/>
              <a:t>PowerPoint template design and section Directions on How to Use Features in this Template by UW SOM Marketing Dept: </a:t>
            </a:r>
            <a:r>
              <a:rPr lang="en-US" dirty="0">
                <a:hlinkClick r:id="rId3">
                  <a:extLst>
                    <a:ext uri="{A12FA001-AC4F-418D-AE19-62706E023703}">
                      <ahyp:hlinkClr xmlns:ahyp="http://schemas.microsoft.com/office/drawing/2018/hyperlinkcolor" val="tx"/>
                    </a:ext>
                  </a:extLst>
                </a:hlinkClick>
              </a:rPr>
              <a:t>Brand Guidelines</a:t>
            </a:r>
            <a:r>
              <a:rPr lang="en-US" dirty="0"/>
              <a:t> </a:t>
            </a:r>
          </a:p>
          <a:p>
            <a:r>
              <a:rPr lang="en-US" dirty="0"/>
              <a:t>Disclosure guidance language from Residency Office correspondence to guest speakers</a:t>
            </a:r>
          </a:p>
          <a:p>
            <a:r>
              <a:rPr lang="en-US" dirty="0"/>
              <a:t>Source information from </a:t>
            </a:r>
            <a:r>
              <a:rPr lang="en-US" dirty="0">
                <a:hlinkClick r:id="rId4">
                  <a:extLst>
                    <a:ext uri="{A12FA001-AC4F-418D-AE19-62706E023703}">
                      <ahyp:hlinkClr xmlns:ahyp="http://schemas.microsoft.com/office/drawing/2018/hyperlinkcolor" val="tx"/>
                    </a:ext>
                  </a:extLst>
                </a:hlinkClick>
              </a:rPr>
              <a:t>Presentation Best Practices</a:t>
            </a:r>
            <a:r>
              <a:rPr lang="en-US" dirty="0"/>
              <a:t>, </a:t>
            </a:r>
            <a:r>
              <a:rPr lang="en-US" dirty="0">
                <a:hlinkClick r:id="rId5">
                  <a:extLst>
                    <a:ext uri="{A12FA001-AC4F-418D-AE19-62706E023703}">
                      <ahyp:hlinkClr xmlns:ahyp="http://schemas.microsoft.com/office/drawing/2018/hyperlinkcolor" val="tx"/>
                    </a:ext>
                  </a:extLst>
                </a:hlinkClick>
              </a:rPr>
              <a:t>Designing Your Slides</a:t>
            </a:r>
            <a:r>
              <a:rPr lang="en-US" dirty="0"/>
              <a:t>, </a:t>
            </a:r>
            <a:r>
              <a:rPr lang="en-US" dirty="0">
                <a:hlinkClick r:id="rId6">
                  <a:extLst>
                    <a:ext uri="{A12FA001-AC4F-418D-AE19-62706E023703}">
                      <ahyp:hlinkClr xmlns:ahyp="http://schemas.microsoft.com/office/drawing/2018/hyperlinkcolor" val="tx"/>
                    </a:ext>
                  </a:extLst>
                </a:hlinkClick>
              </a:rPr>
              <a:t>Managing Cognitive Load with Connections, Overviews, &amp; Summaries</a:t>
            </a:r>
            <a:r>
              <a:rPr lang="en-US" dirty="0"/>
              <a:t>, and </a:t>
            </a:r>
            <a:r>
              <a:rPr lang="en-US" dirty="0">
                <a:hlinkClick r:id="rId7">
                  <a:extLst>
                    <a:ext uri="{A12FA001-AC4F-418D-AE19-62706E023703}">
                      <ahyp:hlinkClr xmlns:ahyp="http://schemas.microsoft.com/office/drawing/2018/hyperlinkcolor" val="tx"/>
                    </a:ext>
                  </a:extLst>
                </a:hlinkClick>
              </a:rPr>
              <a:t>Teaching with Multimedia</a:t>
            </a:r>
            <a:r>
              <a:rPr lang="en-US" dirty="0"/>
              <a:t> references research by Dr. Richard Mayer and was compiled by Joe Benfield</a:t>
            </a:r>
          </a:p>
          <a:p>
            <a:r>
              <a:rPr lang="en-US" dirty="0"/>
              <a:t>Teaching resources by </a:t>
            </a:r>
            <a:r>
              <a:rPr lang="en-US" dirty="0">
                <a:hlinkClick r:id="rId8"/>
              </a:rPr>
              <a:t>CLIME</a:t>
            </a:r>
            <a:endParaRPr lang="en-US" dirty="0"/>
          </a:p>
          <a:p>
            <a:endParaRPr lang="en-US" dirty="0"/>
          </a:p>
        </p:txBody>
      </p:sp>
    </p:spTree>
    <p:extLst>
      <p:ext uri="{BB962C8B-B14F-4D97-AF65-F5344CB8AC3E}">
        <p14:creationId xmlns:p14="http://schemas.microsoft.com/office/powerpoint/2010/main" val="6119135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Acknowledgements &amp; Sources</a:t>
            </a:r>
          </a:p>
        </p:txBody>
      </p:sp>
      <p:sp>
        <p:nvSpPr>
          <p:cNvPr id="5" name="Text Placeholder 4"/>
          <p:cNvSpPr>
            <a:spLocks noGrp="1"/>
          </p:cNvSpPr>
          <p:nvPr>
            <p:ph type="body" sz="quarter" idx="13"/>
          </p:nvPr>
        </p:nvSpPr>
        <p:spPr/>
        <p:txBody>
          <a:bodyPr vert="horz" lIns="91440" tIns="45720" rIns="91440" bIns="45720" rtlCol="0" anchor="t">
            <a:normAutofit/>
          </a:bodyPr>
          <a:lstStyle/>
          <a:p>
            <a:pPr marL="342900">
              <a:buFont typeface="Arial" charset="0"/>
              <a:buChar char="•"/>
            </a:pPr>
            <a:r>
              <a:rPr lang="en-US" b="1" i="1" dirty="0">
                <a:latin typeface="Calibri Light"/>
                <a:cs typeface="Calibri Light"/>
              </a:rPr>
              <a:t>I do not receive </a:t>
            </a:r>
          </a:p>
          <a:p>
            <a:pPr marL="342900">
              <a:buFont typeface="Arial" charset="0"/>
              <a:buChar char="•"/>
            </a:pPr>
            <a:endParaRPr lang="en-US" dirty="0">
              <a:latin typeface="Calibri Light"/>
              <a:cs typeface="Calibri Light"/>
            </a:endParaRPr>
          </a:p>
          <a:p>
            <a:pPr marL="342900">
              <a:buFont typeface="Arial" charset="0"/>
              <a:buChar char="•"/>
            </a:pPr>
            <a:r>
              <a:rPr lang="en-US" dirty="0">
                <a:latin typeface="Calibri Light"/>
                <a:cs typeface="Calibri Light"/>
              </a:rPr>
              <a:t>Slides created by</a:t>
            </a:r>
            <a:r>
              <a:rPr lang="en-US" b="1" i="1" dirty="0">
                <a:latin typeface="Calibri Light"/>
                <a:cs typeface="Calibri Light"/>
              </a:rPr>
              <a:t> (FACULTY ____ DEPARTMENT)</a:t>
            </a:r>
            <a:endParaRPr lang="en-US" dirty="0"/>
          </a:p>
          <a:p>
            <a:pPr marL="342900">
              <a:buFont typeface="Arial" charset="0"/>
              <a:buChar char="•"/>
            </a:pPr>
            <a:endParaRPr lang="en-US" b="1" i="1" dirty="0"/>
          </a:p>
          <a:p>
            <a:pPr marL="114300" indent="0">
              <a:buNone/>
            </a:pPr>
            <a:endParaRPr lang="en-US" b="1" i="1" dirty="0"/>
          </a:p>
        </p:txBody>
      </p:sp>
      <p:sp>
        <p:nvSpPr>
          <p:cNvPr id="4" name="Text Placeholder 3">
            <a:extLst>
              <a:ext uri="{FF2B5EF4-FFF2-40B4-BE49-F238E27FC236}">
                <a16:creationId xmlns:a16="http://schemas.microsoft.com/office/drawing/2014/main" id="{0B2A0C70-4A89-224E-88C5-15DB0D1BB126}"/>
              </a:ext>
            </a:extLst>
          </p:cNvPr>
          <p:cNvSpPr>
            <a:spLocks noGrp="1"/>
          </p:cNvSpPr>
          <p:nvPr>
            <p:ph type="body" sz="quarter" idx="17"/>
          </p:nvPr>
        </p:nvSpPr>
        <p:spPr>
          <a:xfrm>
            <a:off x="288189" y="1614488"/>
            <a:ext cx="11416277" cy="4608759"/>
          </a:xfrm>
        </p:spPr>
        <p:txBody>
          <a:bodyPr/>
          <a:lstStyle/>
          <a:p>
            <a:r>
              <a:rPr lang="en-US" dirty="0">
                <a:solidFill>
                  <a:schemeClr val="accent5"/>
                </a:solidFill>
              </a:rPr>
              <a:t>Introductions with Pronouns: </a:t>
            </a:r>
            <a:r>
              <a:rPr lang="en-US" dirty="0">
                <a:hlinkClick r:id="rId3"/>
              </a:rPr>
              <a:t>https://www.uwmedicine.org/provider-resource/information/introductions-with-pronouns</a:t>
            </a:r>
            <a:endParaRPr lang="en-US" dirty="0"/>
          </a:p>
          <a:p>
            <a:r>
              <a:rPr lang="en-US" dirty="0">
                <a:solidFill>
                  <a:schemeClr val="accent5"/>
                </a:solidFill>
              </a:rPr>
              <a:t>When to use white text on a dark background: </a:t>
            </a:r>
            <a:r>
              <a:rPr lang="en-US" dirty="0">
                <a:hlinkClick r:id="rId4"/>
              </a:rPr>
              <a:t>UX Movement</a:t>
            </a:r>
            <a:endParaRPr lang="en-US" dirty="0"/>
          </a:p>
          <a:p>
            <a:r>
              <a:rPr lang="en-US" dirty="0">
                <a:hlinkClick r:id="rId5"/>
              </a:rPr>
              <a:t>List of multimedia resources for content</a:t>
            </a:r>
            <a:endParaRPr lang="en-US" dirty="0"/>
          </a:p>
          <a:p>
            <a:endParaRPr lang="en-US" dirty="0"/>
          </a:p>
          <a:p>
            <a:endParaRPr lang="en-US" dirty="0">
              <a:solidFill>
                <a:schemeClr val="accent5"/>
              </a:solidFill>
            </a:endParaRPr>
          </a:p>
          <a:p>
            <a:endParaRPr lang="en-US" dirty="0"/>
          </a:p>
        </p:txBody>
      </p:sp>
    </p:spTree>
    <p:extLst>
      <p:ext uri="{BB962C8B-B14F-4D97-AF65-F5344CB8AC3E}">
        <p14:creationId xmlns:p14="http://schemas.microsoft.com/office/powerpoint/2010/main" val="32774063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Acknowledgements &amp; Sources </a:t>
            </a:r>
            <a:r>
              <a:rPr lang="en-US" i="1" dirty="0"/>
              <a:t>continued…</a:t>
            </a:r>
          </a:p>
        </p:txBody>
      </p:sp>
      <p:sp>
        <p:nvSpPr>
          <p:cNvPr id="5" name="Text Placeholder 4"/>
          <p:cNvSpPr>
            <a:spLocks noGrp="1"/>
          </p:cNvSpPr>
          <p:nvPr>
            <p:ph type="body" sz="quarter" idx="13"/>
          </p:nvPr>
        </p:nvSpPr>
        <p:spPr/>
        <p:txBody>
          <a:bodyPr vert="horz" lIns="91440" tIns="45720" rIns="91440" bIns="45720" rtlCol="0" anchor="t">
            <a:normAutofit/>
          </a:bodyPr>
          <a:lstStyle/>
          <a:p>
            <a:pPr marL="342900">
              <a:buFont typeface="Arial" charset="0"/>
              <a:buChar char="•"/>
            </a:pPr>
            <a:r>
              <a:rPr lang="en-US" b="1" i="1" dirty="0">
                <a:latin typeface="Calibri Light"/>
                <a:cs typeface="Calibri Light"/>
              </a:rPr>
              <a:t>I do not receive </a:t>
            </a:r>
          </a:p>
          <a:p>
            <a:pPr marL="342900">
              <a:buFont typeface="Arial" charset="0"/>
              <a:buChar char="•"/>
            </a:pPr>
            <a:endParaRPr lang="en-US" dirty="0">
              <a:latin typeface="Calibri Light"/>
              <a:cs typeface="Calibri Light"/>
            </a:endParaRPr>
          </a:p>
          <a:p>
            <a:pPr marL="342900">
              <a:buFont typeface="Arial" charset="0"/>
              <a:buChar char="•"/>
            </a:pPr>
            <a:r>
              <a:rPr lang="en-US" dirty="0">
                <a:latin typeface="Calibri Light"/>
                <a:cs typeface="Calibri Light"/>
              </a:rPr>
              <a:t>Slides created by</a:t>
            </a:r>
            <a:r>
              <a:rPr lang="en-US" b="1" i="1" dirty="0">
                <a:latin typeface="Calibri Light"/>
                <a:cs typeface="Calibri Light"/>
              </a:rPr>
              <a:t> (FACULTY ____ DEPARTMENT)</a:t>
            </a:r>
            <a:endParaRPr lang="en-US" dirty="0"/>
          </a:p>
          <a:p>
            <a:pPr marL="342900">
              <a:buFont typeface="Arial" charset="0"/>
              <a:buChar char="•"/>
            </a:pPr>
            <a:endParaRPr lang="en-US" b="1" i="1" dirty="0"/>
          </a:p>
          <a:p>
            <a:pPr marL="114300" indent="0">
              <a:buNone/>
            </a:pPr>
            <a:endParaRPr lang="en-US" b="1" i="1" dirty="0"/>
          </a:p>
        </p:txBody>
      </p:sp>
      <p:sp>
        <p:nvSpPr>
          <p:cNvPr id="7" name="Text Placeholder 6">
            <a:extLst>
              <a:ext uri="{FF2B5EF4-FFF2-40B4-BE49-F238E27FC236}">
                <a16:creationId xmlns:a16="http://schemas.microsoft.com/office/drawing/2014/main" id="{5810C0E5-E344-3442-9739-967C5A082493}"/>
              </a:ext>
            </a:extLst>
          </p:cNvPr>
          <p:cNvSpPr>
            <a:spLocks noGrp="1"/>
          </p:cNvSpPr>
          <p:nvPr>
            <p:ph type="body" sz="quarter" idx="17"/>
          </p:nvPr>
        </p:nvSpPr>
        <p:spPr>
          <a:xfrm>
            <a:off x="364389" y="1919288"/>
            <a:ext cx="11416277" cy="3876394"/>
          </a:xfrm>
        </p:spPr>
        <p:txBody>
          <a:bodyPr/>
          <a:lstStyle/>
          <a:p>
            <a:pPr marL="228600" indent="0">
              <a:buNone/>
            </a:pPr>
            <a:r>
              <a:rPr lang="en-US" dirty="0"/>
              <a:t>Created with the help of:</a:t>
            </a:r>
          </a:p>
          <a:p>
            <a:pPr marL="228600" indent="0" algn="ctr">
              <a:buNone/>
            </a:pPr>
            <a:r>
              <a:rPr lang="en-US" dirty="0"/>
              <a:t>Edith Wang</a:t>
            </a:r>
          </a:p>
          <a:p>
            <a:pPr marL="228600" indent="0" algn="ctr">
              <a:buNone/>
            </a:pPr>
            <a:r>
              <a:rPr lang="en-US" dirty="0"/>
              <a:t>Meghan </a:t>
            </a:r>
            <a:r>
              <a:rPr lang="en-US" dirty="0" err="1"/>
              <a:t>Keifer</a:t>
            </a:r>
            <a:endParaRPr lang="en-US" dirty="0"/>
          </a:p>
          <a:p>
            <a:pPr marL="228600" indent="0" algn="ctr">
              <a:buNone/>
            </a:pPr>
            <a:r>
              <a:rPr lang="en-US" dirty="0"/>
              <a:t>Jason </a:t>
            </a:r>
            <a:r>
              <a:rPr lang="en-US" dirty="0" err="1"/>
              <a:t>Reep</a:t>
            </a:r>
            <a:endParaRPr lang="en-US" dirty="0"/>
          </a:p>
          <a:p>
            <a:pPr marL="228600" indent="0" algn="ctr">
              <a:buNone/>
            </a:pPr>
            <a:r>
              <a:rPr lang="en-US" dirty="0"/>
              <a:t>Michael Campion</a:t>
            </a:r>
          </a:p>
          <a:p>
            <a:pPr marL="228600" indent="0" algn="ctr">
              <a:buNone/>
            </a:pPr>
            <a:r>
              <a:rPr lang="en-US" dirty="0"/>
              <a:t>Bill Hill</a:t>
            </a:r>
          </a:p>
          <a:p>
            <a:pPr marL="228600" indent="0">
              <a:buNone/>
            </a:pPr>
            <a:endParaRPr lang="en-US" dirty="0"/>
          </a:p>
          <a:p>
            <a:endParaRPr lang="en-US" dirty="0"/>
          </a:p>
        </p:txBody>
      </p:sp>
    </p:spTree>
    <p:extLst>
      <p:ext uri="{BB962C8B-B14F-4D97-AF65-F5344CB8AC3E}">
        <p14:creationId xmlns:p14="http://schemas.microsoft.com/office/powerpoint/2010/main" val="539982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Calibri Light"/>
                <a:cs typeface="Calibri Light"/>
              </a:rPr>
              <a:t>Zoom Guidelines – Interactive Lecture</a:t>
            </a:r>
          </a:p>
        </p:txBody>
      </p:sp>
      <p:sp>
        <p:nvSpPr>
          <p:cNvPr id="4" name="Text Placeholder 3"/>
          <p:cNvSpPr>
            <a:spLocks noGrp="1"/>
          </p:cNvSpPr>
          <p:nvPr>
            <p:ph type="body" sz="quarter" idx="13"/>
          </p:nvPr>
        </p:nvSpPr>
        <p:spPr>
          <a:xfrm>
            <a:off x="364389" y="1397977"/>
            <a:ext cx="11416278" cy="5198490"/>
          </a:xfrm>
        </p:spPr>
        <p:txBody>
          <a:bodyPr>
            <a:normAutofit/>
          </a:bodyPr>
          <a:lstStyle/>
          <a:p>
            <a:pPr marL="342900">
              <a:buFont typeface="Arial" charset="0"/>
              <a:buChar char="•"/>
            </a:pPr>
            <a:r>
              <a:rPr lang="en-US" b="1">
                <a:solidFill>
                  <a:schemeClr val="tx1">
                    <a:lumMod val="75000"/>
                  </a:schemeClr>
                </a:solidFill>
              </a:rPr>
              <a:t>Be respectful </a:t>
            </a:r>
          </a:p>
          <a:p>
            <a:pPr marL="342900">
              <a:buFont typeface="Arial" charset="0"/>
              <a:buChar char="•"/>
            </a:pPr>
            <a:r>
              <a:rPr lang="en-US" b="1">
                <a:solidFill>
                  <a:schemeClr val="tx1">
                    <a:lumMod val="75000"/>
                  </a:schemeClr>
                </a:solidFill>
              </a:rPr>
              <a:t>Mute microphone </a:t>
            </a:r>
            <a:r>
              <a:rPr lang="en-US">
                <a:solidFill>
                  <a:schemeClr val="tx1">
                    <a:lumMod val="75000"/>
                  </a:schemeClr>
                </a:solidFill>
              </a:rPr>
              <a:t>when not speaking</a:t>
            </a:r>
          </a:p>
          <a:p>
            <a:pPr marL="685800" lvl="1">
              <a:buFont typeface="Arial" charset="0"/>
              <a:buChar char="•"/>
            </a:pPr>
            <a:r>
              <a:rPr lang="en-US" sz="2000">
                <a:solidFill>
                  <a:schemeClr val="tx1">
                    <a:lumMod val="75000"/>
                  </a:schemeClr>
                </a:solidFill>
              </a:rPr>
              <a:t>Hint: to unmute for short periods of time, hold down the spacebar. </a:t>
            </a:r>
          </a:p>
          <a:p>
            <a:pPr marL="342900">
              <a:buFont typeface="Arial" charset="0"/>
              <a:buChar char="•"/>
            </a:pPr>
            <a:r>
              <a:rPr lang="en-US" b="1">
                <a:solidFill>
                  <a:schemeClr val="tx1">
                    <a:lumMod val="75000"/>
                  </a:schemeClr>
                </a:solidFill>
              </a:rPr>
              <a:t>Camera</a:t>
            </a:r>
            <a:r>
              <a:rPr lang="en-US">
                <a:solidFill>
                  <a:schemeClr val="tx1">
                    <a:lumMod val="75000"/>
                  </a:schemeClr>
                </a:solidFill>
              </a:rPr>
              <a:t> may be </a:t>
            </a:r>
            <a:r>
              <a:rPr lang="en-US" b="1">
                <a:solidFill>
                  <a:schemeClr val="tx1">
                    <a:lumMod val="75000"/>
                  </a:schemeClr>
                </a:solidFill>
              </a:rPr>
              <a:t>off </a:t>
            </a:r>
          </a:p>
          <a:p>
            <a:pPr marL="685800" lvl="1">
              <a:buFont typeface="Arial" charset="0"/>
              <a:buChar char="•"/>
            </a:pPr>
            <a:r>
              <a:rPr lang="en-US" sz="2000">
                <a:solidFill>
                  <a:schemeClr val="tx1">
                    <a:lumMod val="75000"/>
                  </a:schemeClr>
                </a:solidFill>
              </a:rPr>
              <a:t>Turn on for Break Out Rooms &amp; while asking a question if possible</a:t>
            </a:r>
          </a:p>
          <a:p>
            <a:pPr marL="342900">
              <a:buFont typeface="Arial" charset="0"/>
              <a:buChar char="•"/>
            </a:pPr>
            <a:r>
              <a:rPr lang="en-US">
                <a:solidFill>
                  <a:schemeClr val="tx1">
                    <a:lumMod val="75000"/>
                  </a:schemeClr>
                </a:solidFill>
              </a:rPr>
              <a:t>Ask </a:t>
            </a:r>
            <a:r>
              <a:rPr lang="en-US" b="1">
                <a:solidFill>
                  <a:schemeClr val="tx1">
                    <a:lumMod val="75000"/>
                  </a:schemeClr>
                </a:solidFill>
              </a:rPr>
              <a:t>questions</a:t>
            </a:r>
            <a:r>
              <a:rPr lang="en-US">
                <a:solidFill>
                  <a:schemeClr val="tx1">
                    <a:lumMod val="75000"/>
                  </a:schemeClr>
                </a:solidFill>
              </a:rPr>
              <a:t> via </a:t>
            </a:r>
            <a:r>
              <a:rPr lang="en-US" b="1">
                <a:solidFill>
                  <a:schemeClr val="tx1">
                    <a:lumMod val="75000"/>
                  </a:schemeClr>
                </a:solidFill>
              </a:rPr>
              <a:t>Chat</a:t>
            </a:r>
            <a:r>
              <a:rPr lang="en-US">
                <a:solidFill>
                  <a:schemeClr val="tx1">
                    <a:lumMod val="75000"/>
                  </a:schemeClr>
                </a:solidFill>
              </a:rPr>
              <a:t> or use </a:t>
            </a:r>
            <a:r>
              <a:rPr lang="en-US" b="1">
                <a:solidFill>
                  <a:schemeClr val="tx1">
                    <a:lumMod val="75000"/>
                  </a:schemeClr>
                </a:solidFill>
              </a:rPr>
              <a:t>Raise Hand</a:t>
            </a:r>
          </a:p>
          <a:p>
            <a:pPr marL="685800" lvl="1">
              <a:buFont typeface="Arial" charset="0"/>
              <a:buChar char="•"/>
            </a:pPr>
            <a:r>
              <a:rPr lang="en-US" sz="2000">
                <a:solidFill>
                  <a:schemeClr val="tx1">
                    <a:lumMod val="75000"/>
                  </a:schemeClr>
                </a:solidFill>
              </a:rPr>
              <a:t>I will pause periodically to review the chat as best as I can, please let me know if there are unanswered questions</a:t>
            </a:r>
          </a:p>
          <a:p>
            <a:pPr>
              <a:buFont typeface="Arial" charset="0"/>
              <a:buChar char="•"/>
            </a:pPr>
            <a:r>
              <a:rPr lang="en-US">
                <a:solidFill>
                  <a:schemeClr val="tx1">
                    <a:lumMod val="75000"/>
                  </a:schemeClr>
                </a:solidFill>
              </a:rPr>
              <a:t>List your </a:t>
            </a:r>
            <a:r>
              <a:rPr lang="en-US" b="1">
                <a:solidFill>
                  <a:schemeClr val="tx1">
                    <a:lumMod val="75000"/>
                  </a:schemeClr>
                </a:solidFill>
              </a:rPr>
              <a:t>full name </a:t>
            </a:r>
            <a:r>
              <a:rPr lang="en-US">
                <a:solidFill>
                  <a:schemeClr val="tx1">
                    <a:lumMod val="75000"/>
                  </a:schemeClr>
                </a:solidFill>
              </a:rPr>
              <a:t>in Participants </a:t>
            </a:r>
          </a:p>
          <a:p>
            <a:pPr marL="685800" lvl="1">
              <a:buFont typeface="Arial" charset="0"/>
              <a:buChar char="•"/>
            </a:pPr>
            <a:r>
              <a:rPr lang="en-US" sz="2000">
                <a:solidFill>
                  <a:schemeClr val="tx1">
                    <a:lumMod val="75000"/>
                  </a:schemeClr>
                </a:solidFill>
              </a:rPr>
              <a:t>So others know who they are talking to</a:t>
            </a:r>
          </a:p>
          <a:p>
            <a:pPr marL="342900">
              <a:buFont typeface="Arial" charset="0"/>
              <a:buChar char="•"/>
            </a:pPr>
            <a:r>
              <a:rPr lang="en-US">
                <a:solidFill>
                  <a:schemeClr val="tx1">
                    <a:lumMod val="75000"/>
                  </a:schemeClr>
                </a:solidFill>
              </a:rPr>
              <a:t>Be signed into Zoom with your NetID</a:t>
            </a:r>
          </a:p>
        </p:txBody>
      </p:sp>
      <p:cxnSp>
        <p:nvCxnSpPr>
          <p:cNvPr id="5" name="Straight Connector 4">
            <a:extLst>
              <a:ext uri="{FF2B5EF4-FFF2-40B4-BE49-F238E27FC236}">
                <a16:creationId xmlns:a16="http://schemas.microsoft.com/office/drawing/2014/main" id="{71D21324-B2D9-4F4D-84FF-00DB448AE73D}"/>
              </a:ext>
            </a:extLst>
          </p:cNvPr>
          <p:cNvCxnSpPr>
            <a:cxnSpLocks/>
          </p:cNvCxnSpPr>
          <p:nvPr/>
        </p:nvCxnSpPr>
        <p:spPr>
          <a:xfrm>
            <a:off x="364389" y="1285461"/>
            <a:ext cx="11827611"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7076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Calibri Light"/>
                <a:cs typeface="Calibri Light"/>
              </a:rPr>
              <a:t>Zoom Guidelines – Small Group Discussion</a:t>
            </a:r>
          </a:p>
        </p:txBody>
      </p:sp>
      <p:sp>
        <p:nvSpPr>
          <p:cNvPr id="4" name="Text Placeholder 3"/>
          <p:cNvSpPr>
            <a:spLocks noGrp="1"/>
          </p:cNvSpPr>
          <p:nvPr>
            <p:ph type="body" sz="quarter" idx="13"/>
          </p:nvPr>
        </p:nvSpPr>
        <p:spPr>
          <a:xfrm>
            <a:off x="364389" y="1776610"/>
            <a:ext cx="11416278" cy="4555318"/>
          </a:xfrm>
        </p:spPr>
        <p:txBody>
          <a:bodyPr>
            <a:normAutofit/>
          </a:bodyPr>
          <a:lstStyle/>
          <a:p>
            <a:pPr marL="342900">
              <a:buFont typeface="Arial" charset="0"/>
              <a:buChar char="•"/>
            </a:pPr>
            <a:r>
              <a:rPr lang="en-US" sz="2800" b="1" dirty="0">
                <a:solidFill>
                  <a:schemeClr val="tx1">
                    <a:lumMod val="75000"/>
                  </a:schemeClr>
                </a:solidFill>
              </a:rPr>
              <a:t>Be respectful </a:t>
            </a:r>
          </a:p>
          <a:p>
            <a:pPr marL="342900">
              <a:buFont typeface="Arial" charset="0"/>
              <a:buChar char="•"/>
            </a:pPr>
            <a:r>
              <a:rPr lang="en-US" sz="2800" b="1" dirty="0">
                <a:solidFill>
                  <a:schemeClr val="tx1">
                    <a:lumMod val="75000"/>
                  </a:schemeClr>
                </a:solidFill>
              </a:rPr>
              <a:t>Mute microphone </a:t>
            </a:r>
            <a:r>
              <a:rPr lang="en-US" sz="2800" dirty="0">
                <a:solidFill>
                  <a:schemeClr val="tx1">
                    <a:lumMod val="75000"/>
                  </a:schemeClr>
                </a:solidFill>
              </a:rPr>
              <a:t>when not speaking</a:t>
            </a:r>
          </a:p>
          <a:p>
            <a:pPr marL="685800" lvl="1">
              <a:buFont typeface="Arial" charset="0"/>
              <a:buChar char="•"/>
            </a:pPr>
            <a:r>
              <a:rPr lang="en-US" dirty="0">
                <a:solidFill>
                  <a:schemeClr val="tx1">
                    <a:lumMod val="75000"/>
                  </a:schemeClr>
                </a:solidFill>
              </a:rPr>
              <a:t>Hint: to unmute for short periods of time, hold down the spacebar</a:t>
            </a:r>
          </a:p>
          <a:p>
            <a:pPr marL="342900">
              <a:buFont typeface="Arial" charset="0"/>
              <a:buChar char="•"/>
            </a:pPr>
            <a:r>
              <a:rPr lang="en-US" sz="2800" b="1" dirty="0">
                <a:solidFill>
                  <a:schemeClr val="tx1">
                    <a:lumMod val="75000"/>
                  </a:schemeClr>
                </a:solidFill>
              </a:rPr>
              <a:t>Keep Camera</a:t>
            </a:r>
            <a:r>
              <a:rPr lang="en-US" sz="2800" dirty="0">
                <a:solidFill>
                  <a:schemeClr val="tx1">
                    <a:lumMod val="75000"/>
                  </a:schemeClr>
                </a:solidFill>
              </a:rPr>
              <a:t> </a:t>
            </a:r>
            <a:r>
              <a:rPr lang="en-US" sz="2800" b="1" dirty="0">
                <a:solidFill>
                  <a:schemeClr val="tx1">
                    <a:lumMod val="75000"/>
                  </a:schemeClr>
                </a:solidFill>
              </a:rPr>
              <a:t>On</a:t>
            </a:r>
          </a:p>
          <a:p>
            <a:pPr marL="685800" lvl="1">
              <a:buFont typeface="Arial" charset="0"/>
              <a:buChar char="•"/>
            </a:pPr>
            <a:r>
              <a:rPr lang="en-US" dirty="0">
                <a:solidFill>
                  <a:schemeClr val="tx1">
                    <a:lumMod val="75000"/>
                  </a:schemeClr>
                </a:solidFill>
              </a:rPr>
              <a:t>Let others know if you have an unexpected need to turn it off</a:t>
            </a:r>
          </a:p>
          <a:p>
            <a:pPr marL="685800" lvl="1">
              <a:buFont typeface="Arial" charset="0"/>
              <a:buChar char="•"/>
            </a:pPr>
            <a:r>
              <a:rPr lang="en-US" dirty="0">
                <a:solidFill>
                  <a:schemeClr val="tx1">
                    <a:lumMod val="75000"/>
                  </a:schemeClr>
                </a:solidFill>
              </a:rPr>
              <a:t>Turn off if internet is unstable</a:t>
            </a:r>
          </a:p>
          <a:p>
            <a:pPr marL="342900">
              <a:buFont typeface="Arial" charset="0"/>
              <a:buChar char="•"/>
            </a:pPr>
            <a:r>
              <a:rPr lang="en-US" sz="2800" dirty="0">
                <a:solidFill>
                  <a:schemeClr val="tx1">
                    <a:lumMod val="75000"/>
                  </a:schemeClr>
                </a:solidFill>
              </a:rPr>
              <a:t>List your </a:t>
            </a:r>
            <a:r>
              <a:rPr lang="en-US" sz="2800" b="1" dirty="0">
                <a:solidFill>
                  <a:schemeClr val="tx1">
                    <a:lumMod val="75000"/>
                  </a:schemeClr>
                </a:solidFill>
              </a:rPr>
              <a:t>full name </a:t>
            </a:r>
            <a:r>
              <a:rPr lang="en-US" sz="2800" dirty="0">
                <a:solidFill>
                  <a:schemeClr val="tx1">
                    <a:lumMod val="75000"/>
                  </a:schemeClr>
                </a:solidFill>
              </a:rPr>
              <a:t>in Participants </a:t>
            </a:r>
          </a:p>
          <a:p>
            <a:pPr marL="685800" lvl="1">
              <a:buFont typeface="Arial" charset="0"/>
              <a:buChar char="•"/>
            </a:pPr>
            <a:r>
              <a:rPr lang="en-US" dirty="0">
                <a:solidFill>
                  <a:schemeClr val="tx1">
                    <a:lumMod val="75000"/>
                  </a:schemeClr>
                </a:solidFill>
              </a:rPr>
              <a:t>So others know who they are talking to</a:t>
            </a:r>
          </a:p>
        </p:txBody>
      </p:sp>
      <p:cxnSp>
        <p:nvCxnSpPr>
          <p:cNvPr id="5" name="Straight Connector 4">
            <a:extLst>
              <a:ext uri="{FF2B5EF4-FFF2-40B4-BE49-F238E27FC236}">
                <a16:creationId xmlns:a16="http://schemas.microsoft.com/office/drawing/2014/main" id="{07D9A776-9A76-C049-9E88-2AD5FE8AF58C}"/>
              </a:ext>
            </a:extLst>
          </p:cNvPr>
          <p:cNvCxnSpPr>
            <a:cxnSpLocks/>
          </p:cNvCxnSpPr>
          <p:nvPr/>
        </p:nvCxnSpPr>
        <p:spPr>
          <a:xfrm>
            <a:off x="364389" y="1285461"/>
            <a:ext cx="11827611" cy="0"/>
          </a:xfrm>
          <a:prstGeom prst="line">
            <a:avLst/>
          </a:prstGeom>
          <a:ln w="571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0938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4265B-6C49-514B-8C8D-A0084801A670}"/>
              </a:ext>
            </a:extLst>
          </p:cNvPr>
          <p:cNvSpPr>
            <a:spLocks noGrp="1"/>
          </p:cNvSpPr>
          <p:nvPr>
            <p:ph type="title"/>
          </p:nvPr>
        </p:nvSpPr>
        <p:spPr/>
        <p:txBody>
          <a:bodyPr/>
          <a:lstStyle/>
          <a:p>
            <a:r>
              <a:rPr lang="en-US"/>
              <a:t>Summary</a:t>
            </a:r>
          </a:p>
        </p:txBody>
      </p:sp>
      <p:sp>
        <p:nvSpPr>
          <p:cNvPr id="3" name="Text Placeholder 2">
            <a:extLst>
              <a:ext uri="{FF2B5EF4-FFF2-40B4-BE49-F238E27FC236}">
                <a16:creationId xmlns:a16="http://schemas.microsoft.com/office/drawing/2014/main" id="{46169EAB-9ADC-4946-A726-2451B6D277B4}"/>
              </a:ext>
            </a:extLst>
          </p:cNvPr>
          <p:cNvSpPr>
            <a:spLocks noGrp="1"/>
          </p:cNvSpPr>
          <p:nvPr>
            <p:ph type="body" sz="quarter" idx="13"/>
          </p:nvPr>
        </p:nvSpPr>
        <p:spPr/>
        <p:txBody>
          <a:bodyPr/>
          <a:lstStyle/>
          <a:p>
            <a:endParaRPr lang="en-US"/>
          </a:p>
        </p:txBody>
      </p:sp>
      <p:sp>
        <p:nvSpPr>
          <p:cNvPr id="4" name="Text Placeholder 3">
            <a:extLst>
              <a:ext uri="{FF2B5EF4-FFF2-40B4-BE49-F238E27FC236}">
                <a16:creationId xmlns:a16="http://schemas.microsoft.com/office/drawing/2014/main" id="{B4D091BA-C30B-ED47-A3A1-BFDAE61115B9}"/>
              </a:ext>
            </a:extLst>
          </p:cNvPr>
          <p:cNvSpPr>
            <a:spLocks noGrp="1"/>
          </p:cNvSpPr>
          <p:nvPr>
            <p:ph type="body" sz="quarter" idx="17"/>
          </p:nvPr>
        </p:nvSpPr>
        <p:spPr/>
        <p:txBody>
          <a:bodyPr/>
          <a:lstStyle/>
          <a:p>
            <a:r>
              <a:rPr lang="en-US"/>
              <a:t>Use this slide to </a:t>
            </a:r>
          </a:p>
        </p:txBody>
      </p:sp>
    </p:spTree>
    <p:extLst>
      <p:ext uri="{BB962C8B-B14F-4D97-AF65-F5344CB8AC3E}">
        <p14:creationId xmlns:p14="http://schemas.microsoft.com/office/powerpoint/2010/main" val="3787042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6906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4265B-6C49-514B-8C8D-A0084801A670}"/>
              </a:ext>
            </a:extLst>
          </p:cNvPr>
          <p:cNvSpPr>
            <a:spLocks noGrp="1"/>
          </p:cNvSpPr>
          <p:nvPr>
            <p:ph type="title"/>
          </p:nvPr>
        </p:nvSpPr>
        <p:spPr/>
        <p:txBody>
          <a:bodyPr/>
          <a:lstStyle/>
          <a:p>
            <a:r>
              <a:rPr lang="en-US"/>
              <a:t>Final Summary</a:t>
            </a:r>
          </a:p>
        </p:txBody>
      </p:sp>
      <p:sp>
        <p:nvSpPr>
          <p:cNvPr id="3" name="Text Placeholder 2">
            <a:extLst>
              <a:ext uri="{FF2B5EF4-FFF2-40B4-BE49-F238E27FC236}">
                <a16:creationId xmlns:a16="http://schemas.microsoft.com/office/drawing/2014/main" id="{46169EAB-9ADC-4946-A726-2451B6D277B4}"/>
              </a:ext>
            </a:extLst>
          </p:cNvPr>
          <p:cNvSpPr>
            <a:spLocks noGrp="1"/>
          </p:cNvSpPr>
          <p:nvPr>
            <p:ph type="body" sz="quarter" idx="13"/>
          </p:nvPr>
        </p:nvSpPr>
        <p:spPr/>
        <p:txBody>
          <a:bodyPr/>
          <a:lstStyle/>
          <a:p>
            <a:endParaRPr lang="en-US"/>
          </a:p>
        </p:txBody>
      </p:sp>
      <p:sp>
        <p:nvSpPr>
          <p:cNvPr id="4" name="Text Placeholder 3">
            <a:extLst>
              <a:ext uri="{FF2B5EF4-FFF2-40B4-BE49-F238E27FC236}">
                <a16:creationId xmlns:a16="http://schemas.microsoft.com/office/drawing/2014/main" id="{B4D091BA-C30B-ED47-A3A1-BFDAE61115B9}"/>
              </a:ext>
            </a:extLst>
          </p:cNvPr>
          <p:cNvSpPr>
            <a:spLocks noGrp="1"/>
          </p:cNvSpPr>
          <p:nvPr>
            <p:ph type="body" sz="quarter" idx="17"/>
          </p:nvPr>
        </p:nvSpPr>
        <p:spPr/>
        <p:txBody>
          <a:bodyPr/>
          <a:lstStyle/>
          <a:p>
            <a:r>
              <a:rPr lang="en-US"/>
              <a:t>Use this slide to </a:t>
            </a:r>
          </a:p>
        </p:txBody>
      </p:sp>
    </p:spTree>
    <p:extLst>
      <p:ext uri="{BB962C8B-B14F-4D97-AF65-F5344CB8AC3E}">
        <p14:creationId xmlns:p14="http://schemas.microsoft.com/office/powerpoint/2010/main" val="1434925640"/>
      </p:ext>
    </p:extLst>
  </p:cSld>
  <p:clrMapOvr>
    <a:masterClrMapping/>
  </p:clrMapOvr>
</p:sld>
</file>

<file path=ppt/theme/theme1.xml><?xml version="1.0" encoding="utf-8"?>
<a:theme xmlns:a="http://schemas.openxmlformats.org/drawingml/2006/main" name="White Theme">
  <a:themeElements>
    <a:clrScheme name="Brand Custom Colors">
      <a:dk1>
        <a:srgbClr val="32006E"/>
      </a:dk1>
      <a:lt1>
        <a:srgbClr val="FFFFFF"/>
      </a:lt1>
      <a:dk2>
        <a:srgbClr val="566069"/>
      </a:dk2>
      <a:lt2>
        <a:srgbClr val="C3C5C8"/>
      </a:lt2>
      <a:accent1>
        <a:srgbClr val="76236C"/>
      </a:accent1>
      <a:accent2>
        <a:srgbClr val="FFC700"/>
      </a:accent2>
      <a:accent3>
        <a:srgbClr val="2C69CE"/>
      </a:accent3>
      <a:accent4>
        <a:srgbClr val="D24310"/>
      </a:accent4>
      <a:accent5>
        <a:srgbClr val="32006E"/>
      </a:accent5>
      <a:accent6>
        <a:srgbClr val="008995"/>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WM_PowerPoint_Template_3" id="{14C561A3-933A-2B4E-A955-88FE6BC96650}" vid="{60DDCB24-7F75-FB40-B083-0C3F54D99862}"/>
    </a:ext>
  </a:extLst>
</a:theme>
</file>

<file path=ppt/theme/theme2.xml><?xml version="1.0" encoding="utf-8"?>
<a:theme xmlns:a="http://schemas.openxmlformats.org/drawingml/2006/main" name="Grey Highlight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WM_PowerPoint_Template_3" id="{14C561A3-933A-2B4E-A955-88FE6BC96650}" vid="{DCD0658E-F6B3-7E41-9B53-E38E2153B61A}"/>
    </a:ext>
  </a:extLst>
</a:theme>
</file>

<file path=ppt/theme/theme3.xml><?xml version="1.0" encoding="utf-8"?>
<a:theme xmlns:a="http://schemas.openxmlformats.org/drawingml/2006/main" name="Purple Highlight Theme">
  <a:themeElements>
    <a:clrScheme name="Custom 11">
      <a:dk1>
        <a:srgbClr val="FFFFFF"/>
      </a:dk1>
      <a:lt1>
        <a:srgbClr val="2E2061"/>
      </a:lt1>
      <a:dk2>
        <a:srgbClr val="333C47"/>
      </a:dk2>
      <a:lt2>
        <a:srgbClr val="333F50"/>
      </a:lt2>
      <a:accent1>
        <a:srgbClr val="50637C"/>
      </a:accent1>
      <a:accent2>
        <a:srgbClr val="34246C"/>
      </a:accent2>
      <a:accent3>
        <a:srgbClr val="6C2B69"/>
      </a:accent3>
      <a:accent4>
        <a:srgbClr val="FFD966"/>
      </a:accent4>
      <a:accent5>
        <a:srgbClr val="FFFFFF"/>
      </a:accent5>
      <a:accent6>
        <a:srgbClr val="FFFFFF"/>
      </a:accent6>
      <a:hlink>
        <a:srgbClr val="FFFF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WM_PowerPoint_Template_3" id="{14C561A3-933A-2B4E-A955-88FE6BC96650}" vid="{7188B3DD-D22F-9849-8AC5-DA7A84D67DB3}"/>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UWM">
    <a:dk1>
      <a:sysClr val="windowText" lastClr="000000"/>
    </a:dk1>
    <a:lt1>
      <a:sysClr val="window" lastClr="FFFFFF"/>
    </a:lt1>
    <a:dk2>
      <a:srgbClr val="77787B"/>
    </a:dk2>
    <a:lt2>
      <a:srgbClr val="F9F7E7"/>
    </a:lt2>
    <a:accent1>
      <a:srgbClr val="8E6F0C"/>
    </a:accent1>
    <a:accent2>
      <a:srgbClr val="B2BFC8"/>
    </a:accent2>
    <a:accent3>
      <a:srgbClr val="3B185A"/>
    </a:accent3>
    <a:accent4>
      <a:srgbClr val="D2232A"/>
    </a:accent4>
    <a:accent5>
      <a:srgbClr val="ECBA1C"/>
    </a:accent5>
    <a:accent6>
      <a:srgbClr val="F8E5AA"/>
    </a:accent6>
    <a:hlink>
      <a:srgbClr val="D2232A"/>
    </a:hlink>
    <a:folHlink>
      <a:srgbClr val="2D3747"/>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1380</TotalTime>
  <Words>2044</Words>
  <Application>Microsoft Office PowerPoint</Application>
  <PresentationFormat>Widescreen</PresentationFormat>
  <Paragraphs>254</Paragraphs>
  <Slides>44</Slides>
  <Notes>16</Notes>
  <HiddenSlides>0</HiddenSlides>
  <MMClips>0</MMClips>
  <ScaleCrop>false</ScaleCrop>
  <HeadingPairs>
    <vt:vector size="4" baseType="variant">
      <vt:variant>
        <vt:lpstr>Theme</vt:lpstr>
      </vt:variant>
      <vt:variant>
        <vt:i4>3</vt:i4>
      </vt:variant>
      <vt:variant>
        <vt:lpstr>Slide Titles</vt:lpstr>
      </vt:variant>
      <vt:variant>
        <vt:i4>44</vt:i4>
      </vt:variant>
    </vt:vector>
  </HeadingPairs>
  <TitlesOfParts>
    <vt:vector size="47" baseType="lpstr">
      <vt:lpstr>White Theme</vt:lpstr>
      <vt:lpstr>Grey Highlight Theme</vt:lpstr>
      <vt:lpstr>Purple Highlight Theme</vt:lpstr>
      <vt:lpstr>Title Slide</vt:lpstr>
      <vt:lpstr>Outline</vt:lpstr>
      <vt:lpstr>Disclosures &amp; Acknowledgements</vt:lpstr>
      <vt:lpstr>Learning Objectives</vt:lpstr>
      <vt:lpstr>Zoom Guidelines – Interactive Lecture</vt:lpstr>
      <vt:lpstr>Zoom Guidelines – Small Group Discussion</vt:lpstr>
      <vt:lpstr>Summary</vt:lpstr>
      <vt:lpstr>PowerPoint Presentation</vt:lpstr>
      <vt:lpstr>Final Summary</vt:lpstr>
      <vt:lpstr>How to Use This Document</vt:lpstr>
      <vt:lpstr>How to use this Document</vt:lpstr>
      <vt:lpstr>How to use this Document continued</vt:lpstr>
      <vt:lpstr>6 Slides to Include  in Every Lecture</vt:lpstr>
      <vt:lpstr>Slides that should be in every lecture</vt:lpstr>
      <vt:lpstr>Rational - Standard Slides</vt:lpstr>
      <vt:lpstr>PRESENTATION BEST PRACTICES</vt:lpstr>
      <vt:lpstr>PowerPoint is a visual tool, so consider: </vt:lpstr>
      <vt:lpstr>Text Color</vt:lpstr>
      <vt:lpstr>Fonts &amp; Sizing</vt:lpstr>
      <vt:lpstr>Align your Materials</vt:lpstr>
      <vt:lpstr>Images</vt:lpstr>
      <vt:lpstr>Presentation Resources</vt:lpstr>
      <vt:lpstr>Anatomy of a Presentation</vt:lpstr>
      <vt:lpstr>Introduction</vt:lpstr>
      <vt:lpstr>Disclosures &amp; Acknowledgements</vt:lpstr>
      <vt:lpstr>Outline</vt:lpstr>
      <vt:lpstr>Build Community</vt:lpstr>
      <vt:lpstr>Zoom Guidelines – Interactive Lecture</vt:lpstr>
      <vt:lpstr>Zoom Guidelines – Small Group Discussion</vt:lpstr>
      <vt:lpstr>Learning Objectives</vt:lpstr>
      <vt:lpstr>Context </vt:lpstr>
      <vt:lpstr>Content </vt:lpstr>
      <vt:lpstr>Summarize</vt:lpstr>
      <vt:lpstr>Directions on How to Use Features in this Template</vt:lpstr>
      <vt:lpstr>To add image, go to: Design  Tab &gt; Format Background, select Picture or Texture fill</vt:lpstr>
      <vt:lpstr>PowerPoint Presentation</vt:lpstr>
      <vt:lpstr>How to use the graph slides</vt:lpstr>
      <vt:lpstr>PowerPoint Presentation</vt:lpstr>
      <vt:lpstr>PowerPoint Presentation</vt:lpstr>
      <vt:lpstr>PowerPoint Presentation</vt:lpstr>
      <vt:lpstr>About this PowerPoint</vt:lpstr>
      <vt:lpstr>Acknowledgements &amp; Sources</vt:lpstr>
      <vt:lpstr>Acknowledgements &amp; Sources</vt:lpstr>
      <vt:lpstr>Acknowledgements &amp; Sources continued…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BEST PRACTICES</dc:title>
  <dc:subject/>
  <dc:creator>Ceradwen B. Tokheim</dc:creator>
  <cp:keywords/>
  <dc:description/>
  <cp:lastModifiedBy>Ceradwen B. Tokheim</cp:lastModifiedBy>
  <cp:revision>44</cp:revision>
  <dcterms:created xsi:type="dcterms:W3CDTF">2020-08-10T19:19:27Z</dcterms:created>
  <dcterms:modified xsi:type="dcterms:W3CDTF">2020-08-25T18:22:08Z</dcterms:modified>
  <cp:category/>
</cp:coreProperties>
</file>