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0"/>
  </p:notesMasterIdLst>
  <p:sldIdLst>
    <p:sldId id="264" r:id="rId3"/>
    <p:sldId id="258" r:id="rId4"/>
    <p:sldId id="729" r:id="rId5"/>
    <p:sldId id="259" r:id="rId6"/>
    <p:sldId id="73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90" d="100"/>
          <a:sy n="90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23D8E8-07D7-4338-B0C7-C13A2232AED6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</dgm:pt>
    <dgm:pt modelId="{1D29F396-4C91-4093-A022-68066B412D93}">
      <dgm:prSet phldrT="[Text]" custT="1"/>
      <dgm:spPr>
        <a:ln>
          <a:solidFill>
            <a:srgbClr val="2F5597"/>
          </a:solidFill>
        </a:ln>
      </dgm:spPr>
      <dgm:t>
        <a:bodyPr/>
        <a:lstStyle/>
        <a:p>
          <a:r>
            <a:rPr lang="en-US" sz="2400" b="0" dirty="0">
              <a:latin typeface="Segoe UI Light" panose="020B0502040204020203" pitchFamily="34" charset="0"/>
              <a:cs typeface="Segoe UI Light" panose="020B0502040204020203" pitchFamily="34" charset="0"/>
            </a:rPr>
            <a:t>Marketing</a:t>
          </a:r>
        </a:p>
      </dgm:t>
    </dgm:pt>
    <dgm:pt modelId="{1ADD0EC8-B50D-484E-BA6D-1AFF2EBC3E7C}" type="parTrans" cxnId="{E4B31D90-6B2B-4085-A8DF-AF5B6C1F6DBC}">
      <dgm:prSet/>
      <dgm:spPr/>
      <dgm:t>
        <a:bodyPr/>
        <a:lstStyle/>
        <a:p>
          <a:endParaRPr lang="en-US" sz="2400" b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2374DABF-FADC-4D07-B3BB-B8E107EE310E}" type="sibTrans" cxnId="{E4B31D90-6B2B-4085-A8DF-AF5B6C1F6DBC}">
      <dgm:prSet/>
      <dgm:spPr/>
      <dgm:t>
        <a:bodyPr/>
        <a:lstStyle/>
        <a:p>
          <a:endParaRPr lang="en-US" sz="2400" b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C259547F-8996-49A1-9E30-521B9690A014}">
      <dgm:prSet phldrT="[Text]" custT="1"/>
      <dgm:spPr>
        <a:ln>
          <a:solidFill>
            <a:srgbClr val="2F5597"/>
          </a:solidFill>
        </a:ln>
      </dgm:spPr>
      <dgm:t>
        <a:bodyPr/>
        <a:lstStyle/>
        <a:p>
          <a:r>
            <a:rPr lang="en-US" sz="2400" b="0" dirty="0">
              <a:latin typeface="Segoe UI Light" panose="020B0502040204020203" pitchFamily="34" charset="0"/>
              <a:cs typeface="Segoe UI Light" panose="020B0502040204020203" pitchFamily="34" charset="0"/>
            </a:rPr>
            <a:t>Data Science / EXP</a:t>
          </a:r>
        </a:p>
      </dgm:t>
    </dgm:pt>
    <dgm:pt modelId="{5BC46DD3-562C-4C92-B925-401B43AAB523}" type="parTrans" cxnId="{EDE75702-4BA0-45A8-8E9E-5FE9CC8EFEE6}">
      <dgm:prSet/>
      <dgm:spPr/>
      <dgm:t>
        <a:bodyPr/>
        <a:lstStyle/>
        <a:p>
          <a:endParaRPr lang="en-US" sz="2400" b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019DB5A5-58EB-45FE-887A-C275882928F0}" type="sibTrans" cxnId="{EDE75702-4BA0-45A8-8E9E-5FE9CC8EFEE6}">
      <dgm:prSet/>
      <dgm:spPr/>
      <dgm:t>
        <a:bodyPr/>
        <a:lstStyle/>
        <a:p>
          <a:endParaRPr lang="en-US" sz="2400" b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E04CCF3F-C561-4965-9791-0ADD7F265D92}">
      <dgm:prSet custT="1"/>
      <dgm:spPr>
        <a:ln>
          <a:solidFill>
            <a:srgbClr val="2F5597"/>
          </a:solidFill>
        </a:ln>
      </dgm:spPr>
      <dgm:t>
        <a:bodyPr/>
        <a:lstStyle/>
        <a:p>
          <a:r>
            <a:rPr lang="en-US" sz="2000" b="0" dirty="0">
              <a:latin typeface="Segoe UI Light" panose="020B0502040204020203" pitchFamily="34" charset="0"/>
              <a:cs typeface="Segoe UI Light" panose="020B0502040204020203" pitchFamily="34" charset="0"/>
            </a:rPr>
            <a:t>Data Engineering</a:t>
          </a:r>
        </a:p>
      </dgm:t>
    </dgm:pt>
    <dgm:pt modelId="{4CF1ECFA-E0DE-44DE-AA68-6D11E38DB3EB}" type="parTrans" cxnId="{ED660472-0AB2-43B3-8C95-B426316EB111}">
      <dgm:prSet/>
      <dgm:spPr/>
      <dgm:t>
        <a:bodyPr/>
        <a:lstStyle/>
        <a:p>
          <a:endParaRPr lang="en-US" sz="2400" b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EF475DB1-A35D-4AAA-BEE6-56B38F290575}" type="sibTrans" cxnId="{ED660472-0AB2-43B3-8C95-B426316EB111}">
      <dgm:prSet/>
      <dgm:spPr/>
      <dgm:t>
        <a:bodyPr/>
        <a:lstStyle/>
        <a:p>
          <a:endParaRPr lang="en-US" sz="2400" b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A54476FC-2200-4680-A876-682E45FA2A59}" type="pres">
      <dgm:prSet presAssocID="{3723D8E8-07D7-4338-B0C7-C13A2232AED6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A22654FC-25EE-438A-AD04-5A09FF5D1677}" type="pres">
      <dgm:prSet presAssocID="{E04CCF3F-C561-4965-9791-0ADD7F265D92}" presName="Accent3" presStyleCnt="0"/>
      <dgm:spPr/>
    </dgm:pt>
    <dgm:pt modelId="{7F422B0D-A583-4300-A670-0916B33CF2F9}" type="pres">
      <dgm:prSet presAssocID="{E04CCF3F-C561-4965-9791-0ADD7F265D92}" presName="Accent" presStyleLbl="node1" presStyleIdx="0" presStyleCnt="3"/>
      <dgm:spPr>
        <a:solidFill>
          <a:srgbClr val="2F5597"/>
        </a:solidFill>
      </dgm:spPr>
    </dgm:pt>
    <dgm:pt modelId="{53F9A930-F814-45A0-B178-F9AD74E29141}" type="pres">
      <dgm:prSet presAssocID="{E04CCF3F-C561-4965-9791-0ADD7F265D92}" presName="ParentBackground3" presStyleCnt="0"/>
      <dgm:spPr/>
    </dgm:pt>
    <dgm:pt modelId="{BD0E6AC4-5C7E-44AA-B528-3601CDEE77B3}" type="pres">
      <dgm:prSet presAssocID="{E04CCF3F-C561-4965-9791-0ADD7F265D92}" presName="ParentBackground" presStyleLbl="fgAcc1" presStyleIdx="0" presStyleCnt="3"/>
      <dgm:spPr/>
    </dgm:pt>
    <dgm:pt modelId="{3AA26B40-3B13-4D49-B25D-391A43C87C15}" type="pres">
      <dgm:prSet presAssocID="{E04CCF3F-C561-4965-9791-0ADD7F265D92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0899E18C-860A-412B-BECA-8C51BA7622BB}" type="pres">
      <dgm:prSet presAssocID="{C259547F-8996-49A1-9E30-521B9690A014}" presName="Accent2" presStyleCnt="0"/>
      <dgm:spPr/>
    </dgm:pt>
    <dgm:pt modelId="{93BCED63-03D3-4C10-9A65-B09E16C7D8FA}" type="pres">
      <dgm:prSet presAssocID="{C259547F-8996-49A1-9E30-521B9690A014}" presName="Accent" presStyleLbl="node1" presStyleIdx="1" presStyleCnt="3"/>
      <dgm:spPr>
        <a:solidFill>
          <a:srgbClr val="2F5597"/>
        </a:solidFill>
      </dgm:spPr>
    </dgm:pt>
    <dgm:pt modelId="{14163E51-A755-4A5B-9B53-3801E8E7CD4A}" type="pres">
      <dgm:prSet presAssocID="{C259547F-8996-49A1-9E30-521B9690A014}" presName="ParentBackground2" presStyleCnt="0"/>
      <dgm:spPr/>
    </dgm:pt>
    <dgm:pt modelId="{5B02D5D3-6365-4584-8ED4-A84B4843A7B6}" type="pres">
      <dgm:prSet presAssocID="{C259547F-8996-49A1-9E30-521B9690A014}" presName="ParentBackground" presStyleLbl="fgAcc1" presStyleIdx="1" presStyleCnt="3"/>
      <dgm:spPr/>
    </dgm:pt>
    <dgm:pt modelId="{AB98988B-A3B6-4C63-BEEC-327D9F995A96}" type="pres">
      <dgm:prSet presAssocID="{C259547F-8996-49A1-9E30-521B9690A014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981F035E-D5C2-418A-87F8-253271ED5A8D}" type="pres">
      <dgm:prSet presAssocID="{1D29F396-4C91-4093-A022-68066B412D93}" presName="Accent1" presStyleCnt="0"/>
      <dgm:spPr/>
    </dgm:pt>
    <dgm:pt modelId="{3175B1F6-0655-4B90-8EAB-85FAC8813B00}" type="pres">
      <dgm:prSet presAssocID="{1D29F396-4C91-4093-A022-68066B412D93}" presName="Accent" presStyleLbl="node1" presStyleIdx="2" presStyleCnt="3"/>
      <dgm:spPr>
        <a:solidFill>
          <a:srgbClr val="2F5597"/>
        </a:solidFill>
      </dgm:spPr>
    </dgm:pt>
    <dgm:pt modelId="{24BEF4C0-72EB-4DEB-BA50-A9A0281AF8C2}" type="pres">
      <dgm:prSet presAssocID="{1D29F396-4C91-4093-A022-68066B412D93}" presName="ParentBackground1" presStyleCnt="0"/>
      <dgm:spPr/>
    </dgm:pt>
    <dgm:pt modelId="{E0143B1D-0B9D-4D24-95C4-271AFDCA037C}" type="pres">
      <dgm:prSet presAssocID="{1D29F396-4C91-4093-A022-68066B412D93}" presName="ParentBackground" presStyleLbl="fgAcc1" presStyleIdx="2" presStyleCnt="3"/>
      <dgm:spPr/>
    </dgm:pt>
    <dgm:pt modelId="{BAF472B8-C06B-49DC-9DB5-C0907E1FAB15}" type="pres">
      <dgm:prSet presAssocID="{1D29F396-4C91-4093-A022-68066B412D93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EDE75702-4BA0-45A8-8E9E-5FE9CC8EFEE6}" srcId="{3723D8E8-07D7-4338-B0C7-C13A2232AED6}" destId="{C259547F-8996-49A1-9E30-521B9690A014}" srcOrd="1" destOrd="0" parTransId="{5BC46DD3-562C-4C92-B925-401B43AAB523}" sibTransId="{019DB5A5-58EB-45FE-887A-C275882928F0}"/>
    <dgm:cxn modelId="{22899137-EE07-4F02-9C71-156326D67D8D}" type="presOf" srcId="{C259547F-8996-49A1-9E30-521B9690A014}" destId="{AB98988B-A3B6-4C63-BEEC-327D9F995A96}" srcOrd="1" destOrd="0" presId="urn:microsoft.com/office/officeart/2011/layout/CircleProcess"/>
    <dgm:cxn modelId="{0E6DEC4A-89B2-42D5-B184-C56E4EEEBADC}" type="presOf" srcId="{3723D8E8-07D7-4338-B0C7-C13A2232AED6}" destId="{A54476FC-2200-4680-A876-682E45FA2A59}" srcOrd="0" destOrd="0" presId="urn:microsoft.com/office/officeart/2011/layout/CircleProcess"/>
    <dgm:cxn modelId="{ED660472-0AB2-43B3-8C95-B426316EB111}" srcId="{3723D8E8-07D7-4338-B0C7-C13A2232AED6}" destId="{E04CCF3F-C561-4965-9791-0ADD7F265D92}" srcOrd="2" destOrd="0" parTransId="{4CF1ECFA-E0DE-44DE-AA68-6D11E38DB3EB}" sibTransId="{EF475DB1-A35D-4AAA-BEE6-56B38F290575}"/>
    <dgm:cxn modelId="{D953E37D-FF73-4159-823B-851BD7279719}" type="presOf" srcId="{1D29F396-4C91-4093-A022-68066B412D93}" destId="{E0143B1D-0B9D-4D24-95C4-271AFDCA037C}" srcOrd="0" destOrd="0" presId="urn:microsoft.com/office/officeart/2011/layout/CircleProcess"/>
    <dgm:cxn modelId="{8BF6E88A-5B87-4FF6-A49C-391FA221737A}" type="presOf" srcId="{1D29F396-4C91-4093-A022-68066B412D93}" destId="{BAF472B8-C06B-49DC-9DB5-C0907E1FAB15}" srcOrd="1" destOrd="0" presId="urn:microsoft.com/office/officeart/2011/layout/CircleProcess"/>
    <dgm:cxn modelId="{E4B31D90-6B2B-4085-A8DF-AF5B6C1F6DBC}" srcId="{3723D8E8-07D7-4338-B0C7-C13A2232AED6}" destId="{1D29F396-4C91-4093-A022-68066B412D93}" srcOrd="0" destOrd="0" parTransId="{1ADD0EC8-B50D-484E-BA6D-1AFF2EBC3E7C}" sibTransId="{2374DABF-FADC-4D07-B3BB-B8E107EE310E}"/>
    <dgm:cxn modelId="{FEC208B4-0B7D-498B-BE5E-667B29CD7E08}" type="presOf" srcId="{E04CCF3F-C561-4965-9791-0ADD7F265D92}" destId="{3AA26B40-3B13-4D49-B25D-391A43C87C15}" srcOrd="1" destOrd="0" presId="urn:microsoft.com/office/officeart/2011/layout/CircleProcess"/>
    <dgm:cxn modelId="{E57861BD-3ACB-4115-8CE5-477F91BFF9B9}" type="presOf" srcId="{C259547F-8996-49A1-9E30-521B9690A014}" destId="{5B02D5D3-6365-4584-8ED4-A84B4843A7B6}" srcOrd="0" destOrd="0" presId="urn:microsoft.com/office/officeart/2011/layout/CircleProcess"/>
    <dgm:cxn modelId="{68B317F7-161E-43BE-86D3-B5E80A7A4C0A}" type="presOf" srcId="{E04CCF3F-C561-4965-9791-0ADD7F265D92}" destId="{BD0E6AC4-5C7E-44AA-B528-3601CDEE77B3}" srcOrd="0" destOrd="0" presId="urn:microsoft.com/office/officeart/2011/layout/CircleProcess"/>
    <dgm:cxn modelId="{1B8FE70E-9411-4CD8-AE05-89F4FDBA56C1}" type="presParOf" srcId="{A54476FC-2200-4680-A876-682E45FA2A59}" destId="{A22654FC-25EE-438A-AD04-5A09FF5D1677}" srcOrd="0" destOrd="0" presId="urn:microsoft.com/office/officeart/2011/layout/CircleProcess"/>
    <dgm:cxn modelId="{70C27053-17E0-4E56-AB74-12D3F7A8D5B4}" type="presParOf" srcId="{A22654FC-25EE-438A-AD04-5A09FF5D1677}" destId="{7F422B0D-A583-4300-A670-0916B33CF2F9}" srcOrd="0" destOrd="0" presId="urn:microsoft.com/office/officeart/2011/layout/CircleProcess"/>
    <dgm:cxn modelId="{1FDF03C6-22D3-489E-9DDE-62FF2651CA27}" type="presParOf" srcId="{A54476FC-2200-4680-A876-682E45FA2A59}" destId="{53F9A930-F814-45A0-B178-F9AD74E29141}" srcOrd="1" destOrd="0" presId="urn:microsoft.com/office/officeart/2011/layout/CircleProcess"/>
    <dgm:cxn modelId="{68E82A58-46CB-4307-9F1B-1A740FCA4FBD}" type="presParOf" srcId="{53F9A930-F814-45A0-B178-F9AD74E29141}" destId="{BD0E6AC4-5C7E-44AA-B528-3601CDEE77B3}" srcOrd="0" destOrd="0" presId="urn:microsoft.com/office/officeart/2011/layout/CircleProcess"/>
    <dgm:cxn modelId="{47403A22-A7CA-4438-A243-C62BD2297CDA}" type="presParOf" srcId="{A54476FC-2200-4680-A876-682E45FA2A59}" destId="{3AA26B40-3B13-4D49-B25D-391A43C87C15}" srcOrd="2" destOrd="0" presId="urn:microsoft.com/office/officeart/2011/layout/CircleProcess"/>
    <dgm:cxn modelId="{3B3DD16B-2A3C-42A9-9A28-3EE9E0392218}" type="presParOf" srcId="{A54476FC-2200-4680-A876-682E45FA2A59}" destId="{0899E18C-860A-412B-BECA-8C51BA7622BB}" srcOrd="3" destOrd="0" presId="urn:microsoft.com/office/officeart/2011/layout/CircleProcess"/>
    <dgm:cxn modelId="{3C4397F8-438F-41CD-AC1F-B5BA057B7735}" type="presParOf" srcId="{0899E18C-860A-412B-BECA-8C51BA7622BB}" destId="{93BCED63-03D3-4C10-9A65-B09E16C7D8FA}" srcOrd="0" destOrd="0" presId="urn:microsoft.com/office/officeart/2011/layout/CircleProcess"/>
    <dgm:cxn modelId="{0E677AE9-808F-42BC-83A3-C65946CBEB44}" type="presParOf" srcId="{A54476FC-2200-4680-A876-682E45FA2A59}" destId="{14163E51-A755-4A5B-9B53-3801E8E7CD4A}" srcOrd="4" destOrd="0" presId="urn:microsoft.com/office/officeart/2011/layout/CircleProcess"/>
    <dgm:cxn modelId="{13AA2E78-490F-437B-9CC7-5B24B3114035}" type="presParOf" srcId="{14163E51-A755-4A5B-9B53-3801E8E7CD4A}" destId="{5B02D5D3-6365-4584-8ED4-A84B4843A7B6}" srcOrd="0" destOrd="0" presId="urn:microsoft.com/office/officeart/2011/layout/CircleProcess"/>
    <dgm:cxn modelId="{A5BEA169-FB84-4C46-AFFC-4B4A830CE7DC}" type="presParOf" srcId="{A54476FC-2200-4680-A876-682E45FA2A59}" destId="{AB98988B-A3B6-4C63-BEEC-327D9F995A96}" srcOrd="5" destOrd="0" presId="urn:microsoft.com/office/officeart/2011/layout/CircleProcess"/>
    <dgm:cxn modelId="{49E512B2-AF1F-4A9B-B7C4-3FCCBC08D9EE}" type="presParOf" srcId="{A54476FC-2200-4680-A876-682E45FA2A59}" destId="{981F035E-D5C2-418A-87F8-253271ED5A8D}" srcOrd="6" destOrd="0" presId="urn:microsoft.com/office/officeart/2011/layout/CircleProcess"/>
    <dgm:cxn modelId="{357B71E6-C9FB-4512-ADB5-6225F411315F}" type="presParOf" srcId="{981F035E-D5C2-418A-87F8-253271ED5A8D}" destId="{3175B1F6-0655-4B90-8EAB-85FAC8813B00}" srcOrd="0" destOrd="0" presId="urn:microsoft.com/office/officeart/2011/layout/CircleProcess"/>
    <dgm:cxn modelId="{D3F5AA58-FBC3-4C4F-B8BC-04577CD41BE5}" type="presParOf" srcId="{A54476FC-2200-4680-A876-682E45FA2A59}" destId="{24BEF4C0-72EB-4DEB-BA50-A9A0281AF8C2}" srcOrd="7" destOrd="0" presId="urn:microsoft.com/office/officeart/2011/layout/CircleProcess"/>
    <dgm:cxn modelId="{3B578297-0758-4790-9445-65E4C7FF9E5C}" type="presParOf" srcId="{24BEF4C0-72EB-4DEB-BA50-A9A0281AF8C2}" destId="{E0143B1D-0B9D-4D24-95C4-271AFDCA037C}" srcOrd="0" destOrd="0" presId="urn:microsoft.com/office/officeart/2011/layout/CircleProcess"/>
    <dgm:cxn modelId="{D3811D69-EF2B-497A-8634-E24988C151D8}" type="presParOf" srcId="{A54476FC-2200-4680-A876-682E45FA2A59}" destId="{BAF472B8-C06B-49DC-9DB5-C0907E1FAB15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422B0D-A583-4300-A670-0916B33CF2F9}">
      <dsp:nvSpPr>
        <dsp:cNvPr id="0" name=""/>
        <dsp:cNvSpPr/>
      </dsp:nvSpPr>
      <dsp:spPr>
        <a:xfrm>
          <a:off x="7985860" y="1229775"/>
          <a:ext cx="3257645" cy="3258248"/>
        </a:xfrm>
        <a:prstGeom prst="ellipse">
          <a:avLst/>
        </a:prstGeom>
        <a:solidFill>
          <a:srgbClr val="2F55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0E6AC4-5C7E-44AA-B528-3601CDEE77B3}">
      <dsp:nvSpPr>
        <dsp:cNvPr id="0" name=""/>
        <dsp:cNvSpPr/>
      </dsp:nvSpPr>
      <dsp:spPr>
        <a:xfrm>
          <a:off x="8094024" y="1338403"/>
          <a:ext cx="3041317" cy="304099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2F55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latin typeface="Segoe UI Light" panose="020B0502040204020203" pitchFamily="34" charset="0"/>
              <a:cs typeface="Segoe UI Light" panose="020B0502040204020203" pitchFamily="34" charset="0"/>
            </a:rPr>
            <a:t>Data Engineering</a:t>
          </a:r>
        </a:p>
      </dsp:txBody>
      <dsp:txXfrm>
        <a:off x="8528801" y="1772912"/>
        <a:ext cx="2171763" cy="2171974"/>
      </dsp:txXfrm>
    </dsp:sp>
    <dsp:sp modelId="{93BCED63-03D3-4C10-9A65-B09E16C7D8FA}">
      <dsp:nvSpPr>
        <dsp:cNvPr id="0" name=""/>
        <dsp:cNvSpPr/>
      </dsp:nvSpPr>
      <dsp:spPr>
        <a:xfrm rot="2700000">
          <a:off x="4622913" y="1233714"/>
          <a:ext cx="3249799" cy="3249799"/>
        </a:xfrm>
        <a:prstGeom prst="teardrop">
          <a:avLst>
            <a:gd name="adj" fmla="val 100000"/>
          </a:avLst>
        </a:prstGeom>
        <a:solidFill>
          <a:srgbClr val="2F55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2D5D3-6365-4584-8ED4-A84B4843A7B6}">
      <dsp:nvSpPr>
        <dsp:cNvPr id="0" name=""/>
        <dsp:cNvSpPr/>
      </dsp:nvSpPr>
      <dsp:spPr>
        <a:xfrm>
          <a:off x="4727154" y="1338403"/>
          <a:ext cx="3041317" cy="304099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2F55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latin typeface="Segoe UI Light" panose="020B0502040204020203" pitchFamily="34" charset="0"/>
              <a:cs typeface="Segoe UI Light" panose="020B0502040204020203" pitchFamily="34" charset="0"/>
            </a:rPr>
            <a:t>Data Science / EXP</a:t>
          </a:r>
        </a:p>
      </dsp:txBody>
      <dsp:txXfrm>
        <a:off x="5161931" y="1772912"/>
        <a:ext cx="2171763" cy="2171974"/>
      </dsp:txXfrm>
    </dsp:sp>
    <dsp:sp modelId="{3175B1F6-0655-4B90-8EAB-85FAC8813B00}">
      <dsp:nvSpPr>
        <dsp:cNvPr id="0" name=""/>
        <dsp:cNvSpPr/>
      </dsp:nvSpPr>
      <dsp:spPr>
        <a:xfrm rot="2700000">
          <a:off x="1256043" y="1233714"/>
          <a:ext cx="3249799" cy="3249799"/>
        </a:xfrm>
        <a:prstGeom prst="teardrop">
          <a:avLst>
            <a:gd name="adj" fmla="val 100000"/>
          </a:avLst>
        </a:prstGeom>
        <a:solidFill>
          <a:srgbClr val="2F55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43B1D-0B9D-4D24-95C4-271AFDCA037C}">
      <dsp:nvSpPr>
        <dsp:cNvPr id="0" name=""/>
        <dsp:cNvSpPr/>
      </dsp:nvSpPr>
      <dsp:spPr>
        <a:xfrm>
          <a:off x="1360284" y="1338403"/>
          <a:ext cx="3041317" cy="304099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2F559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latin typeface="Segoe UI Light" panose="020B0502040204020203" pitchFamily="34" charset="0"/>
              <a:cs typeface="Segoe UI Light" panose="020B0502040204020203" pitchFamily="34" charset="0"/>
            </a:rPr>
            <a:t>Marketing</a:t>
          </a:r>
        </a:p>
      </dsp:txBody>
      <dsp:txXfrm>
        <a:off x="1795061" y="1772912"/>
        <a:ext cx="2171763" cy="2171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DED90-E092-485B-8406-AE9FACDA4C40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8C119-F8A5-4A3C-88BC-EC68D2E3C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7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0811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7E70DA-A3F9-478D-885F-93F902EDFE2E}" type="slidenum">
              <a:rPr 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6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804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FA8B02-8306-456B-8284-4D43F6B54EA6}" type="datetimeFigureOut">
              <a:rPr lang="en-US">
                <a:solidFill>
                  <a:prstClr val="black"/>
                </a:solidFill>
              </a:rPr>
              <a:pPr/>
              <a:t>3/30/2018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409B3-AEA6-4D8A-AB58-1A486F7AC0B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97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FA8B02-8306-456B-8284-4D43F6B54EA6}" type="datetimeFigureOut">
              <a:rPr lang="en-US">
                <a:solidFill>
                  <a:prstClr val="black"/>
                </a:solidFill>
              </a:rPr>
              <a:pPr/>
              <a:t>3/30/2018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409B3-AEA6-4D8A-AB58-1A486F7AC0B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6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FA8B02-8306-456B-8284-4D43F6B54EA6}" type="datetimeFigureOut">
              <a:rPr lang="en-US">
                <a:solidFill>
                  <a:prstClr val="black"/>
                </a:solidFill>
              </a:rPr>
              <a:pPr/>
              <a:t>3/30/2018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409B3-AEA6-4D8A-AB58-1A486F7AC0B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031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277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8927" y="301603"/>
            <a:ext cx="5378861" cy="899665"/>
          </a:xfrm>
        </p:spPr>
        <p:txBody>
          <a:bodyPr/>
          <a:lstStyle>
            <a:lvl1pPr>
              <a:defRPr sz="5882">
                <a:gradFill>
                  <a:gsLst>
                    <a:gs pos="8850">
                      <a:srgbClr val="FFFFFF"/>
                    </a:gs>
                    <a:gs pos="34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1311301" y="6125355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6875076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4104">
          <p15:clr>
            <a:srgbClr val="C35EA4"/>
          </p15:clr>
        </p15:guide>
        <p15:guide id="2" pos="288">
          <p15:clr>
            <a:srgbClr val="C35EA4"/>
          </p15:clr>
        </p15:guide>
        <p15:guide id="3" orient="horz" pos="302">
          <p15:clr>
            <a:srgbClr val="C35EA4"/>
          </p15:clr>
        </p15:guide>
        <p15:guide id="4" pos="7546">
          <p15:clr>
            <a:srgbClr val="C35E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ox &amp; Photo">
    <p:bg bwMode="lt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277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27" y="1187620"/>
            <a:ext cx="4482436" cy="4482760"/>
          </a:xfrm>
        </p:spPr>
        <p:txBody>
          <a:bodyPr/>
          <a:lstStyle>
            <a:lvl1pPr>
              <a:defRPr sz="470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1311301" y="6125355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80792161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e">
    <p:bg bwMode="lt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70344348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gradFill>
                  <a:gsLst>
                    <a:gs pos="2655">
                      <a:schemeClr val="tx1"/>
                    </a:gs>
                    <a:gs pos="31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50898545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Only Blue">
    <p:bg bwMode="lt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35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1320124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Blue">
    <p:bg bwMode="lt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92783" y="1725532"/>
            <a:ext cx="3406434" cy="3406937"/>
          </a:xfrm>
        </p:spPr>
        <p:txBody>
          <a:bodyPr/>
          <a:lstStyle>
            <a:lvl1pPr>
              <a:defRPr>
                <a:gradFill>
                  <a:gsLst>
                    <a:gs pos="26549">
                      <a:schemeClr val="tx1"/>
                    </a:gs>
                    <a:gs pos="57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3854938" y="1187620"/>
            <a:ext cx="537845" cy="537912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7799217" y="5132469"/>
            <a:ext cx="537845" cy="537912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3854938" y="5132469"/>
            <a:ext cx="537845" cy="537912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7799217" y="1187620"/>
            <a:ext cx="537845" cy="537912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2465971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8 Categories Blue">
    <p:bg bwMode="lt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353">
                <a:gradFill>
                  <a:gsLst>
                    <a:gs pos="4425">
                      <a:schemeClr val="tx1"/>
                    </a:gs>
                    <a:gs pos="2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38" hasCustomPrompt="1"/>
          </p:nvPr>
        </p:nvSpPr>
        <p:spPr>
          <a:xfrm>
            <a:off x="273849" y="4056269"/>
            <a:ext cx="2689274" cy="2510690"/>
          </a:xfrm>
          <a:prstGeom prst="rect">
            <a:avLst/>
          </a:prstGeom>
          <a:solidFill>
            <a:srgbClr val="00188F"/>
          </a:solidFill>
        </p:spPr>
        <p:txBody>
          <a:bodyPr lIns="182880" tIns="146304" rIns="182880" bIns="146304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588"/>
              </a:spcAft>
              <a:buFontTx/>
              <a:buNone/>
              <a:defRPr sz="1176" b="0">
                <a:gradFill>
                  <a:gsLst>
                    <a:gs pos="15929">
                      <a:schemeClr val="tx1"/>
                    </a:gs>
                    <a:gs pos="41000">
                      <a:schemeClr val="tx1"/>
                    </a:gs>
                  </a:gsLst>
                  <a:lin ang="5400000" scaled="0"/>
                </a:gradFill>
                <a:latin typeface="+mn-lt"/>
                <a:cs typeface="Segoe Pro"/>
              </a:defRPr>
            </a:lvl1pPr>
            <a:lvl2pPr marL="336113" indent="0">
              <a:buFontTx/>
              <a:buNone/>
              <a:defRPr/>
            </a:lvl2pPr>
            <a:lvl3pPr marL="560187" indent="0">
              <a:buFontTx/>
              <a:buNone/>
              <a:defRPr/>
            </a:lvl3pPr>
            <a:lvl4pPr marL="784261" indent="0">
              <a:buFontTx/>
              <a:buNone/>
              <a:defRPr/>
            </a:lvl4pPr>
            <a:lvl5pPr marL="100833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</a:p>
        </p:txBody>
      </p:sp>
      <p:sp>
        <p:nvSpPr>
          <p:cNvPr id="23" name="Text Placeholder 26"/>
          <p:cNvSpPr>
            <a:spLocks noGrp="1"/>
          </p:cNvSpPr>
          <p:nvPr>
            <p:ph type="body" sz="quarter" idx="39" hasCustomPrompt="1"/>
          </p:nvPr>
        </p:nvSpPr>
        <p:spPr>
          <a:xfrm>
            <a:off x="3082814" y="4056271"/>
            <a:ext cx="2688994" cy="2510662"/>
          </a:xfrm>
          <a:prstGeom prst="rect">
            <a:avLst/>
          </a:prstGeom>
          <a:solidFill>
            <a:srgbClr val="00188F"/>
          </a:solidFill>
        </p:spPr>
        <p:txBody>
          <a:bodyPr lIns="182880" tIns="146304" rIns="182880" bIns="146304">
            <a:noAutofit/>
          </a:bodyPr>
          <a:lstStyle>
            <a:lvl1pPr marL="0" indent="0">
              <a:lnSpc>
                <a:spcPts val="1412"/>
              </a:lnSpc>
              <a:spcBef>
                <a:spcPts val="0"/>
              </a:spcBef>
              <a:spcAft>
                <a:spcPts val="588"/>
              </a:spcAft>
              <a:buFontTx/>
              <a:buNone/>
              <a:defRPr sz="1176" b="0">
                <a:gradFill>
                  <a:gsLst>
                    <a:gs pos="15929">
                      <a:schemeClr val="tx1"/>
                    </a:gs>
                    <a:gs pos="41000">
                      <a:schemeClr val="tx1"/>
                    </a:gs>
                  </a:gsLst>
                  <a:lin ang="5400000" scaled="0"/>
                </a:gradFill>
                <a:latin typeface="+mn-lt"/>
                <a:cs typeface="Segoe Pro"/>
              </a:defRPr>
            </a:lvl1pPr>
            <a:lvl2pPr marL="336113" indent="0">
              <a:buFontTx/>
              <a:buNone/>
              <a:defRPr/>
            </a:lvl2pPr>
            <a:lvl3pPr marL="560187" indent="0">
              <a:buFontTx/>
              <a:buNone/>
              <a:defRPr/>
            </a:lvl3pPr>
            <a:lvl4pPr marL="784261" indent="0">
              <a:buFontTx/>
              <a:buNone/>
              <a:defRPr/>
            </a:lvl4pPr>
            <a:lvl5pPr marL="100833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</a:p>
        </p:txBody>
      </p:sp>
      <p:sp>
        <p:nvSpPr>
          <p:cNvPr id="24" name="Text Placeholder 26"/>
          <p:cNvSpPr>
            <a:spLocks noGrp="1"/>
          </p:cNvSpPr>
          <p:nvPr>
            <p:ph type="body" sz="quarter" idx="41" hasCustomPrompt="1"/>
          </p:nvPr>
        </p:nvSpPr>
        <p:spPr>
          <a:xfrm>
            <a:off x="8700185" y="4056271"/>
            <a:ext cx="2688994" cy="2510662"/>
          </a:xfrm>
          <a:prstGeom prst="rect">
            <a:avLst/>
          </a:prstGeom>
          <a:solidFill>
            <a:srgbClr val="00188F"/>
          </a:solidFill>
        </p:spPr>
        <p:txBody>
          <a:bodyPr lIns="182880" tIns="146304" rIns="182880" bIns="146304">
            <a:noAutofit/>
          </a:bodyPr>
          <a:lstStyle>
            <a:lvl1pPr marL="0" indent="0">
              <a:lnSpc>
                <a:spcPts val="1412"/>
              </a:lnSpc>
              <a:spcBef>
                <a:spcPts val="0"/>
              </a:spcBef>
              <a:spcAft>
                <a:spcPts val="588"/>
              </a:spcAft>
              <a:buFontTx/>
              <a:buNone/>
              <a:defRPr sz="1176" b="0">
                <a:gradFill>
                  <a:gsLst>
                    <a:gs pos="15929">
                      <a:schemeClr val="tx1"/>
                    </a:gs>
                    <a:gs pos="41000">
                      <a:schemeClr val="tx1"/>
                    </a:gs>
                  </a:gsLst>
                  <a:lin ang="5400000" scaled="0"/>
                </a:gradFill>
                <a:latin typeface="+mn-lt"/>
                <a:cs typeface="Segoe Pro"/>
              </a:defRPr>
            </a:lvl1pPr>
            <a:lvl2pPr marL="336113" indent="0">
              <a:buFontTx/>
              <a:buNone/>
              <a:defRPr/>
            </a:lvl2pPr>
            <a:lvl3pPr marL="560187" indent="0">
              <a:buFontTx/>
              <a:buNone/>
              <a:defRPr/>
            </a:lvl3pPr>
            <a:lvl4pPr marL="784261" indent="0">
              <a:buFontTx/>
              <a:buNone/>
              <a:defRPr/>
            </a:lvl4pPr>
            <a:lvl5pPr marL="100833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</a:p>
        </p:txBody>
      </p:sp>
      <p:sp>
        <p:nvSpPr>
          <p:cNvPr id="25" name="Text Placeholder 26"/>
          <p:cNvSpPr>
            <a:spLocks noGrp="1"/>
          </p:cNvSpPr>
          <p:nvPr>
            <p:ph type="body" sz="quarter" idx="42" hasCustomPrompt="1"/>
          </p:nvPr>
        </p:nvSpPr>
        <p:spPr>
          <a:xfrm>
            <a:off x="5891499" y="4056271"/>
            <a:ext cx="2688994" cy="2510662"/>
          </a:xfrm>
          <a:prstGeom prst="rect">
            <a:avLst/>
          </a:prstGeom>
          <a:solidFill>
            <a:srgbClr val="00188F"/>
          </a:solidFill>
        </p:spPr>
        <p:txBody>
          <a:bodyPr lIns="182880" tIns="146304" rIns="182880" bIns="146304">
            <a:noAutofit/>
          </a:bodyPr>
          <a:lstStyle>
            <a:lvl1pPr marL="0" indent="0">
              <a:lnSpc>
                <a:spcPts val="1412"/>
              </a:lnSpc>
              <a:spcBef>
                <a:spcPts val="0"/>
              </a:spcBef>
              <a:spcAft>
                <a:spcPts val="588"/>
              </a:spcAft>
              <a:buFontTx/>
              <a:buNone/>
              <a:defRPr sz="1176" b="0">
                <a:gradFill>
                  <a:gsLst>
                    <a:gs pos="15929">
                      <a:schemeClr val="tx1"/>
                    </a:gs>
                    <a:gs pos="41000">
                      <a:schemeClr val="tx1"/>
                    </a:gs>
                  </a:gsLst>
                  <a:lin ang="5400000" scaled="0"/>
                </a:gradFill>
                <a:latin typeface="+mn-lt"/>
                <a:cs typeface="Segoe Pro"/>
              </a:defRPr>
            </a:lvl1pPr>
            <a:lvl2pPr marL="336113" indent="0">
              <a:buFontTx/>
              <a:buNone/>
              <a:defRPr/>
            </a:lvl2pPr>
            <a:lvl3pPr marL="560187" indent="0">
              <a:buFontTx/>
              <a:buNone/>
              <a:defRPr/>
            </a:lvl3pPr>
            <a:lvl4pPr marL="784261" indent="0">
              <a:buFontTx/>
              <a:buNone/>
              <a:defRPr/>
            </a:lvl4pPr>
            <a:lvl5pPr marL="100833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</a:p>
        </p:txBody>
      </p:sp>
      <p:sp>
        <p:nvSpPr>
          <p:cNvPr id="26" name="Text Placeholder 26"/>
          <p:cNvSpPr>
            <a:spLocks noGrp="1"/>
          </p:cNvSpPr>
          <p:nvPr>
            <p:ph type="body" sz="quarter" idx="29" hasCustomPrompt="1"/>
          </p:nvPr>
        </p:nvSpPr>
        <p:spPr>
          <a:xfrm>
            <a:off x="273849" y="1249596"/>
            <a:ext cx="2689274" cy="2689656"/>
          </a:xfrm>
          <a:prstGeom prst="rect">
            <a:avLst/>
          </a:prstGeom>
          <a:solidFill>
            <a:schemeClr val="tx1"/>
          </a:solidFill>
        </p:spPr>
        <p:txBody>
          <a:bodyPr lIns="182880" tIns="146304" rIns="182880" bIns="146304">
            <a:noAutofit/>
          </a:bodyPr>
          <a:lstStyle>
            <a:lvl1pPr marL="0" indent="0">
              <a:lnSpc>
                <a:spcPct val="90000"/>
              </a:lnSpc>
              <a:buFontTx/>
              <a:buNone/>
              <a:defRPr sz="2353">
                <a:gradFill>
                  <a:gsLst>
                    <a:gs pos="1770">
                      <a:schemeClr val="bg1"/>
                    </a:gs>
                    <a:gs pos="15929">
                      <a:schemeClr val="bg1"/>
                    </a:gs>
                  </a:gsLst>
                  <a:lin ang="5400000" scaled="0"/>
                </a:gradFill>
                <a:latin typeface="+mj-lt"/>
              </a:defRPr>
            </a:lvl1pPr>
            <a:lvl2pPr marL="336113" indent="0">
              <a:buFontTx/>
              <a:buNone/>
              <a:defRPr/>
            </a:lvl2pPr>
            <a:lvl3pPr marL="560187" indent="0">
              <a:buFontTx/>
              <a:buNone/>
              <a:defRPr/>
            </a:lvl3pPr>
            <a:lvl4pPr marL="784261" indent="0">
              <a:buFontTx/>
              <a:buNone/>
              <a:defRPr/>
            </a:lvl4pPr>
            <a:lvl5pPr marL="100833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0" hasCustomPrompt="1"/>
          </p:nvPr>
        </p:nvSpPr>
        <p:spPr>
          <a:xfrm>
            <a:off x="3082731" y="1249596"/>
            <a:ext cx="2688994" cy="2689656"/>
          </a:xfrm>
          <a:prstGeom prst="rect">
            <a:avLst/>
          </a:prstGeom>
          <a:solidFill>
            <a:schemeClr val="tx1"/>
          </a:solidFill>
        </p:spPr>
        <p:txBody>
          <a:bodyPr lIns="182880" tIns="146304" rIns="182880" bIns="146304">
            <a:noAutofit/>
          </a:bodyPr>
          <a:lstStyle>
            <a:lvl1pPr marL="0" indent="0">
              <a:lnSpc>
                <a:spcPct val="90000"/>
              </a:lnSpc>
              <a:buFontTx/>
              <a:buNone/>
              <a:defRPr sz="2353">
                <a:gradFill>
                  <a:gsLst>
                    <a:gs pos="1770">
                      <a:schemeClr val="bg1"/>
                    </a:gs>
                    <a:gs pos="15929">
                      <a:schemeClr val="bg1"/>
                    </a:gs>
                  </a:gsLst>
                  <a:lin ang="5400000" scaled="0"/>
                </a:gradFill>
                <a:latin typeface="+mj-lt"/>
              </a:defRPr>
            </a:lvl1pPr>
            <a:lvl2pPr marL="336113" indent="0">
              <a:buFontTx/>
              <a:buNone/>
              <a:defRPr/>
            </a:lvl2pPr>
            <a:lvl3pPr marL="560187" indent="0">
              <a:buFontTx/>
              <a:buNone/>
              <a:defRPr/>
            </a:lvl3pPr>
            <a:lvl4pPr marL="784261" indent="0">
              <a:buFontTx/>
              <a:buNone/>
              <a:defRPr/>
            </a:lvl4pPr>
            <a:lvl5pPr marL="100833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32" hasCustomPrompt="1"/>
          </p:nvPr>
        </p:nvSpPr>
        <p:spPr>
          <a:xfrm>
            <a:off x="5891333" y="1249596"/>
            <a:ext cx="2688994" cy="2689656"/>
          </a:xfrm>
          <a:prstGeom prst="rect">
            <a:avLst/>
          </a:prstGeom>
          <a:solidFill>
            <a:schemeClr val="tx1"/>
          </a:solidFill>
        </p:spPr>
        <p:txBody>
          <a:bodyPr lIns="182880" tIns="146304" rIns="182880" bIns="146304">
            <a:noAutofit/>
          </a:bodyPr>
          <a:lstStyle>
            <a:lvl1pPr marL="0" indent="0">
              <a:lnSpc>
                <a:spcPct val="90000"/>
              </a:lnSpc>
              <a:buFontTx/>
              <a:buNone/>
              <a:defRPr sz="2353">
                <a:gradFill>
                  <a:gsLst>
                    <a:gs pos="1770">
                      <a:schemeClr val="bg1"/>
                    </a:gs>
                    <a:gs pos="15929">
                      <a:schemeClr val="bg1"/>
                    </a:gs>
                  </a:gsLst>
                  <a:lin ang="5400000" scaled="0"/>
                </a:gradFill>
                <a:latin typeface="+mj-lt"/>
              </a:defRPr>
            </a:lvl1pPr>
            <a:lvl2pPr marL="336113" indent="0">
              <a:buFontTx/>
              <a:buNone/>
              <a:defRPr/>
            </a:lvl2pPr>
            <a:lvl3pPr marL="560187" indent="0">
              <a:buFontTx/>
              <a:buNone/>
              <a:defRPr/>
            </a:lvl3pPr>
            <a:lvl4pPr marL="784261" indent="0">
              <a:buFontTx/>
              <a:buNone/>
              <a:defRPr/>
            </a:lvl4pPr>
            <a:lvl5pPr marL="100833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</a:p>
        </p:txBody>
      </p:sp>
      <p:sp>
        <p:nvSpPr>
          <p:cNvPr id="29" name="Text Placeholder 26"/>
          <p:cNvSpPr>
            <a:spLocks noGrp="1"/>
          </p:cNvSpPr>
          <p:nvPr>
            <p:ph type="body" sz="quarter" idx="33" hasCustomPrompt="1"/>
          </p:nvPr>
        </p:nvSpPr>
        <p:spPr>
          <a:xfrm>
            <a:off x="8699935" y="1249596"/>
            <a:ext cx="2688994" cy="2689656"/>
          </a:xfrm>
          <a:prstGeom prst="rect">
            <a:avLst/>
          </a:prstGeom>
          <a:solidFill>
            <a:schemeClr val="tx1"/>
          </a:solidFill>
        </p:spPr>
        <p:txBody>
          <a:bodyPr lIns="182880" tIns="146304" rIns="182880" bIns="146304">
            <a:noAutofit/>
          </a:bodyPr>
          <a:lstStyle>
            <a:lvl1pPr marL="0" indent="0">
              <a:lnSpc>
                <a:spcPct val="90000"/>
              </a:lnSpc>
              <a:buFontTx/>
              <a:buNone/>
              <a:defRPr sz="2353">
                <a:gradFill>
                  <a:gsLst>
                    <a:gs pos="1770">
                      <a:schemeClr val="bg1"/>
                    </a:gs>
                    <a:gs pos="15929">
                      <a:schemeClr val="bg1"/>
                    </a:gs>
                  </a:gsLst>
                  <a:lin ang="5400000" scaled="0"/>
                </a:gradFill>
                <a:latin typeface="+mj-lt"/>
              </a:defRPr>
            </a:lvl1pPr>
            <a:lvl2pPr marL="336113" indent="0">
              <a:buFontTx/>
              <a:buNone/>
              <a:defRPr/>
            </a:lvl2pPr>
            <a:lvl3pPr marL="560187" indent="0">
              <a:buFontTx/>
              <a:buNone/>
              <a:defRPr/>
            </a:lvl3pPr>
            <a:lvl4pPr marL="784261" indent="0">
              <a:buFontTx/>
              <a:buNone/>
              <a:defRPr/>
            </a:lvl4pPr>
            <a:lvl5pPr marL="100833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6248318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28" y="291103"/>
            <a:ext cx="11653834" cy="1793071"/>
          </a:xfrm>
        </p:spPr>
        <p:txBody>
          <a:bodyPr/>
          <a:lstStyle>
            <a:lvl1pPr>
              <a:defRPr sz="5686">
                <a:gradFill>
                  <a:gsLst>
                    <a:gs pos="56637">
                      <a:schemeClr val="tx1"/>
                    </a:gs>
                    <a:gs pos="33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69239" y="2546469"/>
            <a:ext cx="7171399" cy="510524"/>
          </a:xfrm>
        </p:spPr>
        <p:txBody>
          <a:bodyPr/>
          <a:lstStyle>
            <a:lvl1pPr marL="0" indent="0">
              <a:buNone/>
              <a:defRPr sz="2353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  <a:lvl2pPr>
              <a:defRPr sz="2353"/>
            </a:lvl2pPr>
            <a:lvl3pPr>
              <a:defRPr sz="2353"/>
            </a:lvl3pPr>
            <a:lvl4pPr>
              <a:defRPr sz="2353"/>
            </a:lvl4pPr>
            <a:lvl5pPr>
              <a:defRPr sz="2353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2884053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FA8B02-8306-456B-8284-4D43F6B54EA6}" type="datetimeFigureOut">
              <a:rPr lang="en-US">
                <a:solidFill>
                  <a:prstClr val="black"/>
                </a:solidFill>
              </a:rPr>
              <a:pPr/>
              <a:t>3/30/2018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409B3-AEA6-4D8A-AB58-1A486F7AC0B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2724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Bulleted Text">
    <p:bg bwMode="lt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28" y="291103"/>
            <a:ext cx="11653834" cy="896518"/>
          </a:xfrm>
        </p:spPr>
        <p:txBody>
          <a:bodyPr/>
          <a:lstStyle>
            <a:lvl1pPr>
              <a:defRPr sz="5686">
                <a:gradFill>
                  <a:gsLst>
                    <a:gs pos="6195">
                      <a:schemeClr val="tx1"/>
                    </a:gs>
                    <a:gs pos="26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69239" y="1663938"/>
            <a:ext cx="10757098" cy="1865319"/>
          </a:xfrm>
        </p:spPr>
        <p:txBody>
          <a:bodyPr/>
          <a:lstStyle>
            <a:lvl1pPr>
              <a:defRPr sz="2549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  <a:lvl2pPr>
              <a:defRPr sz="2353"/>
            </a:lvl2pPr>
            <a:lvl3pPr>
              <a:defRPr sz="1961"/>
            </a:lvl3pPr>
            <a:lvl4pPr>
              <a:defRPr sz="1765"/>
            </a:lvl4pPr>
            <a:lvl5pPr>
              <a:defRPr sz="1765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11387045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Ligh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28" y="291103"/>
            <a:ext cx="11653834" cy="1793071"/>
          </a:xfrm>
        </p:spPr>
        <p:txBody>
          <a:bodyPr/>
          <a:lstStyle>
            <a:lvl1pPr>
              <a:defRPr sz="5686">
                <a:gradFill>
                  <a:gsLst>
                    <a:gs pos="56637">
                      <a:schemeClr val="tx1"/>
                    </a:gs>
                    <a:gs pos="33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69239" y="2546469"/>
            <a:ext cx="7171399" cy="510524"/>
          </a:xfrm>
        </p:spPr>
        <p:txBody>
          <a:bodyPr/>
          <a:lstStyle>
            <a:lvl1pPr marL="0" indent="0">
              <a:buNone/>
              <a:defRPr sz="2353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  <a:lvl2pPr>
              <a:defRPr sz="2353"/>
            </a:lvl2pPr>
            <a:lvl3pPr>
              <a:defRPr sz="2353"/>
            </a:lvl3pPr>
            <a:lvl4pPr>
              <a:defRPr sz="2353"/>
            </a:lvl4pPr>
            <a:lvl5pPr>
              <a:defRPr sz="2353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89814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Bulleted Text Light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28" y="291103"/>
            <a:ext cx="11653834" cy="896518"/>
          </a:xfrm>
        </p:spPr>
        <p:txBody>
          <a:bodyPr/>
          <a:lstStyle>
            <a:lvl1pPr>
              <a:defRPr sz="5686">
                <a:gradFill>
                  <a:gsLst>
                    <a:gs pos="6195">
                      <a:schemeClr val="tx1"/>
                    </a:gs>
                    <a:gs pos="26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69239" y="1663938"/>
            <a:ext cx="10757098" cy="1865319"/>
          </a:xfrm>
        </p:spPr>
        <p:txBody>
          <a:bodyPr/>
          <a:lstStyle>
            <a:lvl1pPr>
              <a:defRPr sz="2549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  <a:lvl2pPr>
              <a:defRPr sz="2353"/>
            </a:lvl2pPr>
            <a:lvl3pPr>
              <a:defRPr sz="1961"/>
            </a:lvl3pPr>
            <a:lvl4pPr>
              <a:defRPr sz="1765"/>
            </a:lvl4pPr>
            <a:lvl5pPr>
              <a:defRPr sz="1765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610411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Blue">
    <p:bg bwMode="lt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35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69239" y="1663915"/>
            <a:ext cx="8964248" cy="832882"/>
          </a:xfrm>
        </p:spPr>
        <p:txBody>
          <a:bodyPr/>
          <a:lstStyle>
            <a:lvl1pPr marL="0" indent="0">
              <a:buNone/>
              <a:defRPr sz="4705"/>
            </a:lvl1pPr>
            <a:lvl2pPr>
              <a:defRPr sz="3529"/>
            </a:lvl2pPr>
            <a:lvl3pPr>
              <a:defRPr sz="3529"/>
            </a:lvl3pPr>
            <a:lvl4pPr>
              <a:defRPr sz="3529"/>
            </a:lvl4pPr>
            <a:lvl5pPr>
              <a:defRPr sz="3529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920354380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Blue light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35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69239" y="1663915"/>
            <a:ext cx="8964248" cy="832882"/>
          </a:xfrm>
        </p:spPr>
        <p:txBody>
          <a:bodyPr/>
          <a:lstStyle>
            <a:lvl1pPr marL="0" indent="0">
              <a:buNone/>
              <a:defRPr sz="4705"/>
            </a:lvl1pPr>
            <a:lvl2pPr>
              <a:defRPr sz="3529"/>
            </a:lvl2pPr>
            <a:lvl3pPr>
              <a:defRPr sz="3529"/>
            </a:lvl3pPr>
            <a:lvl4pPr>
              <a:defRPr sz="3529"/>
            </a:lvl4pPr>
            <a:lvl5pPr>
              <a:defRPr sz="3529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51783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ue">
    <p:bg bwMode="lt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27" y="291102"/>
            <a:ext cx="8964560" cy="5379279"/>
          </a:xfrm>
        </p:spPr>
        <p:txBody>
          <a:bodyPr/>
          <a:lstStyle>
            <a:lvl1pPr>
              <a:defRPr sz="4705">
                <a:gradFill>
                  <a:gsLst>
                    <a:gs pos="31858">
                      <a:schemeClr val="tx1"/>
                    </a:gs>
                    <a:gs pos="51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9668669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9859116" cy="2697988"/>
          </a:xfrm>
          <a:noFill/>
        </p:spPr>
        <p:txBody>
          <a:bodyPr tIns="91440" bIns="91440" anchor="t" anchorCtr="0"/>
          <a:lstStyle>
            <a:lvl1pPr>
              <a:defRPr sz="7058" spc="-98" baseline="0">
                <a:gradFill>
                  <a:gsLst>
                    <a:gs pos="5833">
                      <a:schemeClr val="tx1"/>
                    </a:gs>
                    <a:gs pos="18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40" y="3877271"/>
            <a:ext cx="9860674" cy="1793881"/>
          </a:xfrm>
          <a:noFill/>
        </p:spPr>
        <p:txBody>
          <a:bodyPr lIns="182880" tIns="146304" rIns="182880" bIns="146304">
            <a:noAutofit/>
          </a:bodyPr>
          <a:lstStyle>
            <a:lvl1pPr marL="0" indent="0">
              <a:spcBef>
                <a:spcPts val="0"/>
              </a:spcBef>
              <a:buNone/>
              <a:defRPr sz="3529" spc="0" baseline="0">
                <a:gradFill>
                  <a:gsLst>
                    <a:gs pos="5833">
                      <a:schemeClr val="tx1"/>
                    </a:gs>
                    <a:gs pos="18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5765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9859116" cy="2697988"/>
          </a:xfrm>
          <a:noFill/>
        </p:spPr>
        <p:txBody>
          <a:bodyPr tIns="91440" bIns="91440" anchor="t" anchorCtr="0"/>
          <a:lstStyle>
            <a:lvl1pPr>
              <a:defRPr sz="7058" spc="-98" baseline="0">
                <a:gradFill>
                  <a:gsLst>
                    <a:gs pos="5833">
                      <a:schemeClr val="tx1"/>
                    </a:gs>
                    <a:gs pos="18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392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39" y="2084172"/>
            <a:ext cx="11653523" cy="1796217"/>
          </a:xfrm>
          <a:noFill/>
        </p:spPr>
        <p:txBody>
          <a:bodyPr tIns="91440" bIns="91440" anchor="t" anchorCtr="0"/>
          <a:lstStyle>
            <a:lvl1pPr>
              <a:defRPr sz="8627" spc="-98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28639452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69239" y="1189177"/>
            <a:ext cx="11653523" cy="2396047"/>
          </a:xfrm>
          <a:prstGeom prst="rect">
            <a:avLst/>
          </a:prstGeom>
        </p:spPr>
        <p:txBody>
          <a:bodyPr/>
          <a:lstStyle>
            <a:lvl1pPr marL="284790" indent="-284790">
              <a:buClr>
                <a:schemeClr val="tx1"/>
              </a:buClr>
              <a:buSzPct val="90000"/>
              <a:buFont typeface="Arial" pitchFamily="34" charset="0"/>
              <a:buChar char="•"/>
              <a:defRPr sz="3529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60241" indent="-275453">
              <a:buClr>
                <a:schemeClr val="tx1"/>
              </a:buClr>
              <a:buSzPct val="90000"/>
              <a:buFont typeface="Arial" pitchFamily="34" charset="0"/>
              <a:buChar char="•"/>
              <a:defRPr sz="3137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45031" indent="-284790">
              <a:buClr>
                <a:schemeClr val="tx1"/>
              </a:buClr>
              <a:buSzPct val="90000"/>
              <a:buFont typeface="Arial" pitchFamily="34" charset="0"/>
              <a:buChar char="•"/>
              <a:defRPr sz="2745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69128" indent="-224097">
              <a:buClr>
                <a:schemeClr val="tx1"/>
              </a:buClr>
              <a:buSzPct val="90000"/>
              <a:buFont typeface="Arial" pitchFamily="34" charset="0"/>
              <a:buChar char="•"/>
              <a:defRPr sz="2353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293225" indent="-224097"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238876"/>
            <a:ext cx="12192001" cy="619125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627" spc="-50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799269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FA8B02-8306-456B-8284-4D43F6B54EA6}" type="datetimeFigureOut">
              <a:rPr lang="en-US">
                <a:solidFill>
                  <a:prstClr val="black"/>
                </a:solidFill>
              </a:rPr>
              <a:pPr/>
              <a:t>3/30/2018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409B3-AEA6-4D8A-AB58-1A486F7AC0B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2369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2 Gray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28" y="291103"/>
            <a:ext cx="11653834" cy="1793071"/>
          </a:xfrm>
        </p:spPr>
        <p:txBody>
          <a:bodyPr/>
          <a:lstStyle>
            <a:lvl1pPr>
              <a:defRPr sz="5686">
                <a:gradFill>
                  <a:gsLst>
                    <a:gs pos="99115">
                      <a:schemeClr val="tx1"/>
                    </a:gs>
                    <a:gs pos="87611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69239" y="2546469"/>
            <a:ext cx="7171399" cy="506972"/>
          </a:xfrm>
        </p:spPr>
        <p:txBody>
          <a:bodyPr/>
          <a:lstStyle>
            <a:lvl1pPr marL="0" indent="0">
              <a:buNone/>
              <a:defRPr sz="2353">
                <a:gradFill>
                  <a:gsLst>
                    <a:gs pos="14159">
                      <a:schemeClr val="tx1"/>
                    </a:gs>
                    <a:gs pos="31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  <a:lvl2pPr>
              <a:defRPr sz="2353">
                <a:gradFill>
                  <a:gsLst>
                    <a:gs pos="5224">
                      <a:srgbClr val="FFFFFF"/>
                    </a:gs>
                    <a:gs pos="31000">
                      <a:srgbClr val="FFFFFF"/>
                    </a:gs>
                  </a:gsLst>
                  <a:lin ang="5400000" scaled="0"/>
                </a:gradFill>
              </a:defRPr>
            </a:lvl2pPr>
            <a:lvl3pPr>
              <a:defRPr sz="2353">
                <a:gradFill>
                  <a:gsLst>
                    <a:gs pos="5224">
                      <a:srgbClr val="FFFFFF"/>
                    </a:gs>
                    <a:gs pos="31000">
                      <a:srgbClr val="FFFFFF"/>
                    </a:gs>
                  </a:gsLst>
                  <a:lin ang="5400000" scaled="0"/>
                </a:gradFill>
              </a:defRPr>
            </a:lvl3pPr>
            <a:lvl4pPr>
              <a:defRPr sz="2353">
                <a:gradFill>
                  <a:gsLst>
                    <a:gs pos="5224">
                      <a:srgbClr val="FFFFFF"/>
                    </a:gs>
                    <a:gs pos="31000">
                      <a:srgbClr val="FFFFFF"/>
                    </a:gs>
                  </a:gsLst>
                  <a:lin ang="5400000" scaled="0"/>
                </a:gradFill>
              </a:defRPr>
            </a:lvl4pPr>
            <a:lvl5pPr>
              <a:defRPr sz="2353">
                <a:gradFill>
                  <a:gsLst>
                    <a:gs pos="5224">
                      <a:srgbClr val="FFFFFF"/>
                    </a:gs>
                    <a:gs pos="31000">
                      <a:srgbClr val="FFFFFF"/>
                    </a:gs>
                  </a:gsLst>
                  <a:lin ang="5400000" scaled="0"/>
                </a:gra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84370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hoto &amp; Content Only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884345" cy="7277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647788" y="1187621"/>
            <a:ext cx="6274974" cy="588449"/>
          </a:xfrm>
        </p:spPr>
        <p:txBody>
          <a:bodyPr/>
          <a:lstStyle>
            <a:lvl1pPr marL="0" indent="0">
              <a:buNone/>
              <a:defRPr sz="294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95707939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all Title &amp; Content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3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69239" y="1663914"/>
            <a:ext cx="8964248" cy="669927"/>
          </a:xfrm>
        </p:spPr>
        <p:txBody>
          <a:bodyPr/>
          <a:lstStyle>
            <a:lvl1pPr marL="0" indent="0">
              <a:buNone/>
              <a:defRPr sz="3529"/>
            </a:lvl1pPr>
            <a:lvl2pPr>
              <a:defRPr sz="3529"/>
            </a:lvl2pPr>
            <a:lvl3pPr>
              <a:defRPr sz="3529"/>
            </a:lvl3pPr>
            <a:lvl4pPr>
              <a:defRPr sz="3529"/>
            </a:lvl4pPr>
            <a:lvl5pPr>
              <a:defRPr sz="3529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435103119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Blu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277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8927" y="301603"/>
            <a:ext cx="5378861" cy="899665"/>
          </a:xfrm>
        </p:spPr>
        <p:txBody>
          <a:bodyPr/>
          <a:lstStyle>
            <a:lvl1pPr>
              <a:defRPr sz="5882">
                <a:gradFill>
                  <a:gsLst>
                    <a:gs pos="8850">
                      <a:srgbClr val="FFFFFF"/>
                    </a:gs>
                    <a:gs pos="34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1311301" y="6109626"/>
            <a:ext cx="880699" cy="50697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fld id="{CEACF14B-07B0-48F9-A67A-9DC293E31A1E}" type="slidenum">
              <a:rPr lang="en-US" sz="1568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pPr>
                <a:lnSpc>
                  <a:spcPct val="90000"/>
                </a:lnSpc>
                <a:spcAft>
                  <a:spcPts val="588"/>
                </a:spcAft>
              </a:pPr>
              <a:t>‹#›</a:t>
            </a:fld>
            <a:endParaRPr lang="en-US" sz="1568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6466638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4104">
          <p15:clr>
            <a:srgbClr val="C35EA4"/>
          </p15:clr>
        </p15:guide>
        <p15:guide id="2" pos="288">
          <p15:clr>
            <a:srgbClr val="C35EA4"/>
          </p15:clr>
        </p15:guide>
        <p15:guide id="3" orient="horz" pos="302">
          <p15:clr>
            <a:srgbClr val="C35EA4"/>
          </p15:clr>
        </p15:guide>
        <p15:guide id="4" pos="7546">
          <p15:clr>
            <a:srgbClr val="C35EA4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41" y="1189176"/>
            <a:ext cx="5378548" cy="2447529"/>
          </a:xfrm>
        </p:spPr>
        <p:txBody>
          <a:bodyPr wrap="square">
            <a:spAutoFit/>
          </a:bodyPr>
          <a:lstStyle>
            <a:lvl1pPr marL="281677" indent="-281677"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3137"/>
            </a:lvl1pPr>
            <a:lvl2pPr marL="520702" indent="-228601">
              <a:defRPr sz="2353"/>
            </a:lvl2pPr>
            <a:lvl3pPr marL="685803" indent="-165101">
              <a:tabLst/>
              <a:defRPr sz="1961"/>
            </a:lvl3pPr>
            <a:lvl4pPr marL="863603" indent="-177801">
              <a:defRPr/>
            </a:lvl4pPr>
            <a:lvl5pPr marL="1028704" indent="-165101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544214" y="1189176"/>
            <a:ext cx="5378548" cy="2447529"/>
          </a:xfrm>
        </p:spPr>
        <p:txBody>
          <a:bodyPr wrap="square">
            <a:spAutoFit/>
          </a:bodyPr>
          <a:lstStyle>
            <a:lvl1pPr marL="281677" indent="-281677"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3137"/>
            </a:lvl1pPr>
            <a:lvl2pPr marL="520702" indent="-228601">
              <a:defRPr sz="2353"/>
            </a:lvl2pPr>
            <a:lvl3pPr marL="685803" indent="-165101">
              <a:tabLst/>
              <a:defRPr sz="1961"/>
            </a:lvl3pPr>
            <a:lvl4pPr marL="863603" indent="-177801">
              <a:defRPr/>
            </a:lvl4pPr>
            <a:lvl5pPr marL="1028704" indent="-165101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4030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FA8B02-8306-456B-8284-4D43F6B54EA6}" type="datetimeFigureOut">
              <a:rPr lang="en-US">
                <a:solidFill>
                  <a:prstClr val="black"/>
                </a:solidFill>
              </a:rPr>
              <a:pPr/>
              <a:t>3/30/2018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409B3-AEA6-4D8A-AB58-1A486F7AC0B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8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FA8B02-8306-456B-8284-4D43F6B54EA6}" type="datetimeFigureOut">
              <a:rPr lang="en-US">
                <a:solidFill>
                  <a:prstClr val="black"/>
                </a:solidFill>
              </a:rPr>
              <a:pPr/>
              <a:t>3/30/2018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409B3-AEA6-4D8A-AB58-1A486F7AC0B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21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FA8B02-8306-456B-8284-4D43F6B54EA6}" type="datetimeFigureOut">
              <a:rPr lang="en-US">
                <a:solidFill>
                  <a:prstClr val="black"/>
                </a:solidFill>
              </a:rPr>
              <a:pPr/>
              <a:t>3/30/2018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409B3-AEA6-4D8A-AB58-1A486F7AC0B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02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FA8B02-8306-456B-8284-4D43F6B54EA6}" type="datetimeFigureOut">
              <a:rPr lang="en-US">
                <a:solidFill>
                  <a:prstClr val="black"/>
                </a:solidFill>
              </a:rPr>
              <a:pPr/>
              <a:t>3/30/2018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409B3-AEA6-4D8A-AB58-1A486F7AC0B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888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FA8B02-8306-456B-8284-4D43F6B54EA6}" type="datetimeFigureOut">
              <a:rPr lang="en-US">
                <a:solidFill>
                  <a:prstClr val="black"/>
                </a:solidFill>
              </a:rPr>
              <a:pPr/>
              <a:t>3/30/2018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409B3-AEA6-4D8A-AB58-1A486F7AC0B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0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FA8B02-8306-456B-8284-4D43F6B54EA6}" type="datetimeFigureOut">
              <a:rPr lang="en-US">
                <a:solidFill>
                  <a:prstClr val="black"/>
                </a:solidFill>
              </a:rPr>
              <a:pPr/>
              <a:t>3/30/2018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409B3-AEA6-4D8A-AB58-1A486F7AC0B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7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206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8928" y="291102"/>
            <a:ext cx="11655840" cy="89966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69241" y="1189178"/>
            <a:ext cx="11653521" cy="2184808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10971" y="6356803"/>
            <a:ext cx="2742188" cy="364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C7FE8-5A78-47E5-8513-63FD352B27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140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28" r:id="rId20"/>
    <p:sldLayoutId id="2147483729" r:id="rId21"/>
    <p:sldLayoutId id="2147483730" r:id="rId22"/>
    <p:sldLayoutId id="2147483731" r:id="rId23"/>
  </p:sldLayoutIdLst>
  <p:transition>
    <p:fade/>
  </p:transition>
  <p:hf hdr="0" ftr="0" dt="0"/>
  <p:txStyles>
    <p:titleStyle>
      <a:lvl1pPr algn="l" defTabSz="914367" rtl="0" eaLnBrk="1" latinLnBrk="0" hangingPunct="1">
        <a:lnSpc>
          <a:spcPct val="90000"/>
        </a:lnSpc>
        <a:spcBef>
          <a:spcPct val="0"/>
        </a:spcBef>
        <a:buNone/>
        <a:defRPr lang="en-US" sz="5294" b="0" kern="1200" cap="none" spc="-100" baseline="0" dirty="0" smtClean="0">
          <a:ln w="3175">
            <a:noFill/>
          </a:ln>
          <a:gradFill>
            <a:gsLst>
              <a:gs pos="7080">
                <a:schemeClr val="tx1"/>
              </a:gs>
              <a:gs pos="26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36145" marR="0" indent="-336145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392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72691" marR="0" indent="-236546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353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784338" marR="0" indent="-224097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353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08435" marR="0" indent="-224097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32531" marR="0" indent="-224097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509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3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7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1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8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1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9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orient="horz" pos="763">
          <p15:clr>
            <a:srgbClr val="A4A3A4"/>
          </p15:clr>
        </p15:guide>
        <p15:guide id="4" orient="horz" pos="1339">
          <p15:clr>
            <a:srgbClr val="A4A3A4"/>
          </p15:clr>
        </p15:guide>
        <p15:guide id="5" orient="horz" pos="1915">
          <p15:clr>
            <a:srgbClr val="A4A3A4"/>
          </p15:clr>
        </p15:guide>
        <p15:guide id="6" orient="horz" pos="2491">
          <p15:clr>
            <a:srgbClr val="A4A3A4"/>
          </p15:clr>
        </p15:guide>
        <p15:guide id="7" orient="horz" pos="3067">
          <p15:clr>
            <a:srgbClr val="A4A3A4"/>
          </p15:clr>
        </p15:guide>
        <p15:guide id="8" orient="horz" pos="3643">
          <p15:clr>
            <a:srgbClr val="A4A3A4"/>
          </p15:clr>
        </p15:guide>
        <p15:guide id="9" orient="horz" pos="4219">
          <p15:clr>
            <a:srgbClr val="5ACBF0"/>
          </p15:clr>
        </p15:guide>
        <p15:guide id="10" pos="749">
          <p15:clr>
            <a:srgbClr val="A4A3A4"/>
          </p15:clr>
        </p15:guide>
        <p15:guide id="11" pos="1325">
          <p15:clr>
            <a:srgbClr val="A4A3A4"/>
          </p15:clr>
        </p15:guide>
        <p15:guide id="12" pos="1901">
          <p15:clr>
            <a:srgbClr val="A4A3A4"/>
          </p15:clr>
        </p15:guide>
        <p15:guide id="13" pos="2477">
          <p15:clr>
            <a:srgbClr val="A4A3A4"/>
          </p15:clr>
        </p15:guide>
        <p15:guide id="14" pos="3053">
          <p15:clr>
            <a:srgbClr val="A4A3A4"/>
          </p15:clr>
        </p15:guide>
        <p15:guide id="15" pos="3629">
          <p15:clr>
            <a:srgbClr val="A4A3A4"/>
          </p15:clr>
        </p15:guide>
        <p15:guide id="16" pos="4205">
          <p15:clr>
            <a:srgbClr val="A4A3A4"/>
          </p15:clr>
        </p15:guide>
        <p15:guide id="17" pos="4781">
          <p15:clr>
            <a:srgbClr val="A4A3A4"/>
          </p15:clr>
        </p15:guide>
        <p15:guide id="18" pos="5357">
          <p15:clr>
            <a:srgbClr val="A4A3A4"/>
          </p15:clr>
        </p15:guide>
        <p15:guide id="19" pos="5933">
          <p15:clr>
            <a:srgbClr val="A4A3A4"/>
          </p15:clr>
        </p15:guide>
        <p15:guide id="20" pos="6509">
          <p15:clr>
            <a:srgbClr val="A4A3A4"/>
          </p15:clr>
        </p15:guide>
        <p15:guide id="21" pos="7085">
          <p15:clr>
            <a:srgbClr val="A4A3A4"/>
          </p15:clr>
        </p15:guide>
        <p15:guide id="22" pos="766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1042B-4AB7-47DF-AACC-AF593E9AF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Applied Growth Hacking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0724E-F1A2-4B2D-B176-1D89B125D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2560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An E2E approach of how to apply data science and experimentation in a real world case study.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Ayesha Ghaffar 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299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6375" y="600075"/>
            <a:ext cx="923925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96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490" y="312471"/>
            <a:ext cx="10230817" cy="899537"/>
          </a:xfrm>
        </p:spPr>
        <p:txBody>
          <a:bodyPr/>
          <a:lstStyle/>
          <a:p>
            <a:r>
              <a:rPr lang="en-US" altLang="zh-CN" sz="5294" dirty="0">
                <a:solidFill>
                  <a:schemeClr val="bg1"/>
                </a:solidFill>
              </a:rPr>
              <a:t>Experiment Validation</a:t>
            </a:r>
            <a:endParaRPr lang="en-US" sz="5294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9804" y="1110367"/>
            <a:ext cx="10844792" cy="7036257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 defTabSz="914367">
              <a:lnSpc>
                <a:spcPct val="90000"/>
              </a:lnSpc>
              <a:spcAft>
                <a:spcPts val="588"/>
              </a:spcAft>
            </a:pPr>
            <a:r>
              <a:rPr lang="en-US" sz="2353" dirty="0">
                <a:solidFill>
                  <a:srgbClr val="505050"/>
                </a:solidFill>
                <a:latin typeface="Segoe UI"/>
              </a:rPr>
              <a:t>Premises to Validate:</a:t>
            </a:r>
          </a:p>
          <a:p>
            <a:pPr marL="448193" indent="-448193" defTabSz="914367">
              <a:lnSpc>
                <a:spcPct val="90000"/>
              </a:lnSpc>
              <a:spcAft>
                <a:spcPts val="1176"/>
              </a:spcAft>
              <a:buFontTx/>
              <a:buAutoNum type="arabicParenBoth"/>
            </a:pPr>
            <a:r>
              <a:rPr lang="en-US" sz="2353" dirty="0">
                <a:solidFill>
                  <a:srgbClr val="505050"/>
                </a:solidFill>
                <a:latin typeface="Segoe UI"/>
              </a:rPr>
              <a:t>P2B SMB Propensity Model accurately reflects likelihood to buy</a:t>
            </a:r>
          </a:p>
          <a:p>
            <a:pPr marL="448193" indent="-448193" defTabSz="914367">
              <a:lnSpc>
                <a:spcPct val="90000"/>
              </a:lnSpc>
              <a:spcAft>
                <a:spcPts val="1176"/>
              </a:spcAft>
              <a:buFontTx/>
              <a:buAutoNum type="arabicParenBoth"/>
            </a:pPr>
            <a:endParaRPr lang="en-US" sz="2353" dirty="0">
              <a:solidFill>
                <a:srgbClr val="505050"/>
              </a:solidFill>
              <a:latin typeface="Segoe UI"/>
            </a:endParaRPr>
          </a:p>
          <a:p>
            <a:pPr marL="448193" indent="-448193" defTabSz="914367">
              <a:lnSpc>
                <a:spcPct val="90000"/>
              </a:lnSpc>
              <a:spcAft>
                <a:spcPts val="588"/>
              </a:spcAft>
              <a:buFontTx/>
              <a:buAutoNum type="arabicParenBoth"/>
            </a:pPr>
            <a:r>
              <a:rPr lang="en-US" sz="2353" dirty="0">
                <a:solidFill>
                  <a:srgbClr val="505050"/>
                </a:solidFill>
                <a:latin typeface="Segoe UI"/>
              </a:rPr>
              <a:t>P2B SMB Propensity Model is better lead scoring model than the current lead scoring model (champion vs. challenger)</a:t>
            </a:r>
          </a:p>
          <a:p>
            <a:pPr marL="448193" indent="-448193" defTabSz="914367">
              <a:lnSpc>
                <a:spcPct val="90000"/>
              </a:lnSpc>
              <a:spcAft>
                <a:spcPts val="588"/>
              </a:spcAft>
              <a:buFontTx/>
              <a:buAutoNum type="arabicParenBoth"/>
            </a:pPr>
            <a:endParaRPr lang="en-US" sz="2353" dirty="0">
              <a:solidFill>
                <a:srgbClr val="505050"/>
              </a:solidFill>
              <a:latin typeface="Segoe UI"/>
            </a:endParaRPr>
          </a:p>
          <a:p>
            <a:pPr marL="448193" indent="-448193" defTabSz="914367">
              <a:lnSpc>
                <a:spcPct val="90000"/>
              </a:lnSpc>
              <a:spcAft>
                <a:spcPts val="588"/>
              </a:spcAft>
              <a:buFontTx/>
              <a:buAutoNum type="arabicParenBoth"/>
            </a:pPr>
            <a:r>
              <a:rPr lang="en-US" sz="2353" dirty="0">
                <a:solidFill>
                  <a:srgbClr val="505050"/>
                </a:solidFill>
                <a:latin typeface="Segoe UI"/>
              </a:rPr>
              <a:t>Leads with a higher propensity score should hold a higher priority to be called by the Tele team (linear relationship vs. parabolic relationship)</a:t>
            </a:r>
          </a:p>
          <a:p>
            <a:pPr marL="1362560" lvl="2" indent="-448193" defTabSz="914367">
              <a:lnSpc>
                <a:spcPct val="90000"/>
              </a:lnSpc>
              <a:spcAft>
                <a:spcPts val="588"/>
              </a:spcAft>
              <a:buFont typeface="Arial" panose="020B0604020202020204" pitchFamily="34" charset="0"/>
              <a:buChar char="•"/>
            </a:pPr>
            <a:r>
              <a:rPr lang="en-US" sz="2353" dirty="0">
                <a:solidFill>
                  <a:srgbClr val="505050"/>
                </a:solidFill>
                <a:latin typeface="Segoe UI"/>
              </a:rPr>
              <a:t>What is the threshold between high and low propensity?</a:t>
            </a:r>
          </a:p>
          <a:p>
            <a:pPr marL="914367" lvl="2" defTabSz="914367">
              <a:lnSpc>
                <a:spcPct val="90000"/>
              </a:lnSpc>
              <a:spcAft>
                <a:spcPts val="588"/>
              </a:spcAft>
            </a:pPr>
            <a:endParaRPr lang="en-US" sz="2353" dirty="0">
              <a:solidFill>
                <a:srgbClr val="505050"/>
              </a:solidFill>
              <a:latin typeface="Segoe UI"/>
            </a:endParaRPr>
          </a:p>
          <a:p>
            <a:pPr marL="914367" lvl="2" defTabSz="914367">
              <a:lnSpc>
                <a:spcPct val="90000"/>
              </a:lnSpc>
              <a:spcAft>
                <a:spcPts val="588"/>
              </a:spcAft>
            </a:pPr>
            <a:endParaRPr lang="en-US" sz="2353" dirty="0">
              <a:solidFill>
                <a:srgbClr val="505050"/>
              </a:solidFill>
              <a:latin typeface="Segoe UI"/>
            </a:endParaRPr>
          </a:p>
          <a:p>
            <a:pPr marL="914367" lvl="2" defTabSz="914367">
              <a:lnSpc>
                <a:spcPct val="90000"/>
              </a:lnSpc>
              <a:spcAft>
                <a:spcPts val="588"/>
              </a:spcAft>
            </a:pPr>
            <a:endParaRPr lang="en-US" sz="2353" dirty="0">
              <a:solidFill>
                <a:srgbClr val="505050"/>
              </a:solidFill>
              <a:latin typeface="Segoe UI"/>
            </a:endParaRPr>
          </a:p>
          <a:p>
            <a:pPr marL="914367" lvl="2" defTabSz="914367">
              <a:lnSpc>
                <a:spcPct val="90000"/>
              </a:lnSpc>
              <a:spcAft>
                <a:spcPts val="588"/>
              </a:spcAft>
            </a:pPr>
            <a:endParaRPr lang="en-US" sz="2353" dirty="0">
              <a:solidFill>
                <a:srgbClr val="505050"/>
              </a:solidFill>
              <a:latin typeface="Segoe UI"/>
            </a:endParaRPr>
          </a:p>
          <a:p>
            <a:pPr marL="457183" lvl="1" defTabSz="914367">
              <a:lnSpc>
                <a:spcPct val="90000"/>
              </a:lnSpc>
              <a:spcAft>
                <a:spcPts val="588"/>
              </a:spcAft>
            </a:pPr>
            <a:endParaRPr lang="en-US" sz="2353" dirty="0">
              <a:solidFill>
                <a:srgbClr val="505050"/>
              </a:solidFill>
              <a:latin typeface="Segoe UI"/>
            </a:endParaRPr>
          </a:p>
          <a:p>
            <a:pPr marL="448193" indent="-448193" defTabSz="914367">
              <a:lnSpc>
                <a:spcPct val="90000"/>
              </a:lnSpc>
              <a:spcAft>
                <a:spcPts val="588"/>
              </a:spcAft>
              <a:buFontTx/>
              <a:buAutoNum type="arabicParenBoth"/>
            </a:pPr>
            <a:endParaRPr lang="en-US" sz="2353" dirty="0">
              <a:solidFill>
                <a:srgbClr val="505050"/>
              </a:solidFill>
              <a:latin typeface="Segoe UI"/>
            </a:endParaRPr>
          </a:p>
          <a:p>
            <a:pPr marL="448193" indent="-448193" defTabSz="914367">
              <a:lnSpc>
                <a:spcPct val="90000"/>
              </a:lnSpc>
              <a:spcAft>
                <a:spcPts val="588"/>
              </a:spcAft>
              <a:buFontTx/>
              <a:buAutoNum type="arabicParenBoth"/>
            </a:pPr>
            <a:endParaRPr lang="en-US" sz="2353" dirty="0">
              <a:solidFill>
                <a:srgbClr val="505050"/>
              </a:solidFill>
              <a:latin typeface="Segoe UI"/>
            </a:endParaRPr>
          </a:p>
          <a:p>
            <a:pPr defTabSz="914367">
              <a:lnSpc>
                <a:spcPct val="90000"/>
              </a:lnSpc>
              <a:spcAft>
                <a:spcPts val="588"/>
              </a:spcAft>
            </a:pPr>
            <a:endParaRPr lang="en-US" sz="2353" dirty="0">
              <a:solidFill>
                <a:srgbClr val="505050"/>
              </a:solidFill>
              <a:latin typeface="Segoe UI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924280" y="4787408"/>
            <a:ext cx="5669863" cy="1745570"/>
            <a:chOff x="2982917" y="4882909"/>
            <a:chExt cx="5783556" cy="1780572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3462576" y="6166937"/>
              <a:ext cx="1678485" cy="7179"/>
            </a:xfrm>
            <a:prstGeom prst="line">
              <a:avLst/>
            </a:prstGeom>
            <a:ln w="19050">
              <a:solidFill>
                <a:schemeClr val="bg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382468" y="6174116"/>
              <a:ext cx="1838699" cy="489365"/>
            </a:xfrm>
            <a:prstGeom prst="rect">
              <a:avLst/>
            </a:prstGeom>
            <a:noFill/>
          </p:spPr>
          <p:txBody>
            <a:bodyPr wrap="square" lIns="179285" tIns="143428" rIns="179285" bIns="143428" rtlCol="0">
              <a:spAutoFit/>
            </a:bodyPr>
            <a:lstStyle/>
            <a:p>
              <a:pPr defTabSz="914367">
                <a:lnSpc>
                  <a:spcPct val="90000"/>
                </a:lnSpc>
                <a:spcAft>
                  <a:spcPts val="588"/>
                </a:spcAft>
              </a:pPr>
              <a:r>
                <a:rPr lang="en-US" sz="1372" b="1" i="1" dirty="0">
                  <a:solidFill>
                    <a:srgbClr val="505050"/>
                  </a:solidFill>
                  <a:latin typeface="Segoe UI"/>
                </a:rPr>
                <a:t>Probability Score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2445806" y="5420021"/>
              <a:ext cx="1535887" cy="461665"/>
            </a:xfrm>
            <a:prstGeom prst="rect">
              <a:avLst/>
            </a:prstGeom>
            <a:noFill/>
          </p:spPr>
          <p:txBody>
            <a:bodyPr wrap="square" lIns="179285" tIns="143428" rIns="179285" bIns="143428" rtlCol="0">
              <a:spAutoFit/>
            </a:bodyPr>
            <a:lstStyle/>
            <a:p>
              <a:pPr defTabSz="914367">
                <a:lnSpc>
                  <a:spcPct val="90000"/>
                </a:lnSpc>
                <a:spcAft>
                  <a:spcPts val="588"/>
                </a:spcAft>
              </a:pPr>
              <a:r>
                <a:rPr lang="en-US" sz="1176" b="1" i="1" dirty="0">
                  <a:solidFill>
                    <a:srgbClr val="505050"/>
                  </a:solidFill>
                  <a:latin typeface="Segoe UI"/>
                </a:rPr>
                <a:t>Prioritization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3462576" y="5129666"/>
              <a:ext cx="0" cy="1044450"/>
            </a:xfrm>
            <a:prstGeom prst="straightConnector1">
              <a:avLst/>
            </a:prstGeom>
            <a:ln w="22225">
              <a:solidFill>
                <a:schemeClr val="bg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639963" y="5199166"/>
              <a:ext cx="1215190" cy="862113"/>
            </a:xfrm>
            <a:prstGeom prst="straightConnector1">
              <a:avLst/>
            </a:prstGeom>
            <a:ln w="22225">
              <a:solidFill>
                <a:schemeClr val="bg2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7007882" y="6166936"/>
              <a:ext cx="1678485" cy="7179"/>
            </a:xfrm>
            <a:prstGeom prst="line">
              <a:avLst/>
            </a:prstGeom>
            <a:ln w="19050">
              <a:solidFill>
                <a:schemeClr val="bg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927774" y="6174115"/>
              <a:ext cx="1838699" cy="489365"/>
            </a:xfrm>
            <a:prstGeom prst="rect">
              <a:avLst/>
            </a:prstGeom>
            <a:noFill/>
          </p:spPr>
          <p:txBody>
            <a:bodyPr wrap="square" lIns="179285" tIns="143428" rIns="179285" bIns="143428" rtlCol="0">
              <a:spAutoFit/>
            </a:bodyPr>
            <a:lstStyle/>
            <a:p>
              <a:pPr defTabSz="914367">
                <a:lnSpc>
                  <a:spcPct val="90000"/>
                </a:lnSpc>
                <a:spcAft>
                  <a:spcPts val="588"/>
                </a:spcAft>
              </a:pPr>
              <a:r>
                <a:rPr lang="en-US" sz="1372" b="1" i="1" dirty="0">
                  <a:solidFill>
                    <a:srgbClr val="505050"/>
                  </a:solidFill>
                  <a:latin typeface="Segoe UI"/>
                </a:rPr>
                <a:t>Probability Score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5991112" y="5420020"/>
              <a:ext cx="1535887" cy="461665"/>
            </a:xfrm>
            <a:prstGeom prst="rect">
              <a:avLst/>
            </a:prstGeom>
            <a:noFill/>
          </p:spPr>
          <p:txBody>
            <a:bodyPr wrap="square" lIns="179285" tIns="143428" rIns="179285" bIns="143428" rtlCol="0">
              <a:spAutoFit/>
            </a:bodyPr>
            <a:lstStyle/>
            <a:p>
              <a:pPr defTabSz="914367">
                <a:lnSpc>
                  <a:spcPct val="90000"/>
                </a:lnSpc>
                <a:spcAft>
                  <a:spcPts val="588"/>
                </a:spcAft>
              </a:pPr>
              <a:r>
                <a:rPr lang="en-US" sz="1176" b="1" i="1" dirty="0">
                  <a:solidFill>
                    <a:srgbClr val="505050"/>
                  </a:solidFill>
                  <a:latin typeface="Segoe UI"/>
                </a:rPr>
                <a:t>Prioritization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7007882" y="5129665"/>
              <a:ext cx="0" cy="1044450"/>
            </a:xfrm>
            <a:prstGeom prst="straightConnector1">
              <a:avLst/>
            </a:prstGeom>
            <a:ln w="22225">
              <a:solidFill>
                <a:schemeClr val="bg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reeform 21"/>
            <p:cNvSpPr/>
            <p:nvPr/>
          </p:nvSpPr>
          <p:spPr bwMode="auto">
            <a:xfrm>
              <a:off x="7250197" y="5186395"/>
              <a:ext cx="1046747" cy="914400"/>
            </a:xfrm>
            <a:custGeom>
              <a:avLst/>
              <a:gdLst>
                <a:gd name="connsiteX0" fmla="*/ 0 w 1046747"/>
                <a:gd name="connsiteY0" fmla="*/ 1287379 h 1287379"/>
                <a:gd name="connsiteX1" fmla="*/ 553452 w 1046747"/>
                <a:gd name="connsiteY1" fmla="*/ 0 h 1287379"/>
                <a:gd name="connsiteX2" fmla="*/ 1046747 w 1046747"/>
                <a:gd name="connsiteY2" fmla="*/ 1287379 h 1287379"/>
                <a:gd name="connsiteX0" fmla="*/ 0 w 1046747"/>
                <a:gd name="connsiteY0" fmla="*/ 1124607 h 1124607"/>
                <a:gd name="connsiteX1" fmla="*/ 541421 w 1046747"/>
                <a:gd name="connsiteY1" fmla="*/ 0 h 1124607"/>
                <a:gd name="connsiteX2" fmla="*/ 1046747 w 1046747"/>
                <a:gd name="connsiteY2" fmla="*/ 1124607 h 1124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6747" h="1124607">
                  <a:moveTo>
                    <a:pt x="0" y="1124607"/>
                  </a:moveTo>
                  <a:cubicBezTo>
                    <a:pt x="189497" y="480917"/>
                    <a:pt x="366963" y="0"/>
                    <a:pt x="541421" y="0"/>
                  </a:cubicBezTo>
                  <a:cubicBezTo>
                    <a:pt x="715879" y="0"/>
                    <a:pt x="887328" y="480917"/>
                    <a:pt x="1046747" y="1124607"/>
                  </a:cubicBezTo>
                </a:path>
              </a:pathLst>
            </a:custGeom>
            <a:ln w="22225">
              <a:solidFill>
                <a:schemeClr val="bg2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67"/>
              <a:endParaRPr lang="en-US" sz="1765">
                <a:solidFill>
                  <a:srgbClr val="FFFFFF"/>
                </a:solidFill>
                <a:latin typeface="Segoe UI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721496" y="5358464"/>
              <a:ext cx="588623" cy="584775"/>
            </a:xfrm>
            <a:prstGeom prst="rect">
              <a:avLst/>
            </a:prstGeom>
            <a:noFill/>
          </p:spPr>
          <p:txBody>
            <a:bodyPr wrap="none" lIns="89642" tIns="44821" rIns="89642" bIns="44821">
              <a:spAutoFit/>
            </a:bodyPr>
            <a:lstStyle/>
            <a:p>
              <a:pPr algn="ctr" defTabSz="914367"/>
              <a:r>
                <a:rPr lang="en-US" sz="3137" b="1" dirty="0">
                  <a:ln w="22225">
                    <a:solidFill>
                      <a:srgbClr val="505050"/>
                    </a:solidFill>
                    <a:prstDash val="solid"/>
                  </a:ln>
                  <a:solidFill>
                    <a:srgbClr val="DC3C00">
                      <a:lumMod val="60000"/>
                      <a:lumOff val="40000"/>
                    </a:srgbClr>
                  </a:solidFill>
                  <a:latin typeface="Segoe UI"/>
                </a:rPr>
                <a:t>vs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076285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77" y="22539"/>
            <a:ext cx="11641685" cy="969749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Experiment Design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445367"/>
              </p:ext>
            </p:extLst>
          </p:nvPr>
        </p:nvGraphicFramePr>
        <p:xfrm>
          <a:off x="3847098" y="2553334"/>
          <a:ext cx="4927563" cy="2844935"/>
        </p:xfrm>
        <a:graphic>
          <a:graphicData uri="http://schemas.openxmlformats.org/drawingml/2006/table">
            <a:tbl>
              <a:tblPr firstRow="1" bandRow="1"/>
              <a:tblGrid>
                <a:gridCol w="1642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2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2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7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9pPr>
                    </a:lstStyle>
                    <a:p>
                      <a:pPr algn="ctr"/>
                      <a:r>
                        <a:rPr lang="en-US" sz="1400" b="0" i="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Low Propensity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A3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9pPr>
                    </a:lstStyle>
                    <a:p>
                      <a:pPr marL="0" indent="0" algn="ctr">
                        <a:buFontTx/>
                        <a:buNone/>
                      </a:pPr>
                      <a:r>
                        <a:rPr lang="en-US" sz="1400" b="0" i="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Medium Propensity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A3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Segoe UI"/>
                        </a:defRPr>
                      </a:lvl9pPr>
                    </a:lstStyle>
                    <a:p>
                      <a:pPr algn="ctr"/>
                      <a:r>
                        <a:rPr lang="en-US" sz="1400" b="0" i="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High Propensity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A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7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3,831 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3,812 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2,792 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7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764 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B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703 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B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577 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B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7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1,286 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1,393 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1,097 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5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051354" y="3098861"/>
            <a:ext cx="163497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932742">
              <a:defRPr/>
            </a:pPr>
            <a:r>
              <a:rPr lang="en-US" sz="1600" i="1" kern="0" dirty="0">
                <a:solidFill>
                  <a:srgbClr val="505050"/>
                </a:solidFill>
                <a:latin typeface="Segoe UI Light"/>
              </a:rPr>
              <a:t>Control – </a:t>
            </a:r>
          </a:p>
          <a:p>
            <a:pPr algn="r" defTabSz="932742">
              <a:defRPr/>
            </a:pPr>
            <a:r>
              <a:rPr lang="en-US" sz="1600" i="1" kern="0" dirty="0">
                <a:solidFill>
                  <a:srgbClr val="505050"/>
                </a:solidFill>
                <a:latin typeface="Segoe UI Light"/>
              </a:rPr>
              <a:t>Call Immediately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22808" y="3887240"/>
            <a:ext cx="1363524" cy="754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32742">
              <a:defRPr/>
            </a:pPr>
            <a:r>
              <a:rPr lang="en-US" sz="1600" i="1" kern="0" dirty="0">
                <a:solidFill>
                  <a:srgbClr val="505050"/>
                </a:solidFill>
                <a:latin typeface="Segoe UI Light"/>
              </a:rPr>
              <a:t>Treatment 1 –</a:t>
            </a:r>
          </a:p>
          <a:p>
            <a:pPr algn="ctr" defTabSz="932742">
              <a:defRPr/>
            </a:pPr>
            <a:r>
              <a:rPr lang="en-US" sz="1600" i="1" kern="0" dirty="0">
                <a:solidFill>
                  <a:srgbClr val="505050"/>
                </a:solidFill>
                <a:latin typeface="Segoe UI Light"/>
              </a:rPr>
              <a:t> Delayed Call</a:t>
            </a:r>
          </a:p>
          <a:p>
            <a:pPr algn="ctr" defTabSz="932742">
              <a:spcBef>
                <a:spcPts val="600"/>
              </a:spcBef>
              <a:defRPr/>
            </a:pPr>
            <a:r>
              <a:rPr lang="en-US" sz="1200" i="1" kern="0" dirty="0">
                <a:solidFill>
                  <a:srgbClr val="505050"/>
                </a:solidFill>
                <a:latin typeface="Segoe UI Light"/>
              </a:rPr>
              <a:t>(t=+15 days)</a:t>
            </a:r>
            <a:endParaRPr lang="en-US" sz="1600" i="1" kern="0" dirty="0">
              <a:solidFill>
                <a:srgbClr val="505050"/>
              </a:solidFill>
              <a:latin typeface="Segoe UI Ligh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22808" y="4833250"/>
            <a:ext cx="136352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32742">
              <a:defRPr/>
            </a:pPr>
            <a:r>
              <a:rPr lang="en-US" sz="1600" i="1" kern="0" dirty="0">
                <a:solidFill>
                  <a:srgbClr val="505050"/>
                </a:solidFill>
                <a:latin typeface="Segoe UI Light"/>
              </a:rPr>
              <a:t>Treatment 2 –</a:t>
            </a:r>
          </a:p>
          <a:p>
            <a:pPr algn="ctr" defTabSz="932742">
              <a:defRPr/>
            </a:pPr>
            <a:r>
              <a:rPr lang="en-US" sz="1600" i="1" kern="0" dirty="0">
                <a:solidFill>
                  <a:srgbClr val="505050"/>
                </a:solidFill>
                <a:latin typeface="Segoe UI Light"/>
              </a:rPr>
              <a:t> No Call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049634" y="2553334"/>
            <a:ext cx="1720" cy="2762940"/>
          </a:xfrm>
          <a:prstGeom prst="straightConnector1">
            <a:avLst/>
          </a:prstGeom>
          <a:noFill/>
          <a:ln w="22225" cap="flat" cmpd="sng" algn="ctr">
            <a:solidFill>
              <a:srgbClr val="505050"/>
            </a:solidFill>
            <a:prstDash val="solid"/>
            <a:headEnd type="none"/>
            <a:tailEnd type="triangl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>
          <a:xfrm>
            <a:off x="3883905" y="1916656"/>
            <a:ext cx="4890756" cy="1720"/>
          </a:xfrm>
          <a:prstGeom prst="straightConnector1">
            <a:avLst/>
          </a:prstGeom>
          <a:noFill/>
          <a:ln w="22225" cap="flat" cmpd="sng" algn="ctr">
            <a:solidFill>
              <a:srgbClr val="505050"/>
            </a:solidFill>
            <a:prstDash val="solid"/>
            <a:headEnd type="none"/>
            <a:tailEnd type="triangle" w="lg" len="lg"/>
          </a:ln>
          <a:effectLst/>
        </p:spPr>
      </p:cxnSp>
      <p:sp>
        <p:nvSpPr>
          <p:cNvPr id="28" name="TextBox 27"/>
          <p:cNvSpPr txBox="1"/>
          <p:nvPr/>
        </p:nvSpPr>
        <p:spPr>
          <a:xfrm rot="19414355">
            <a:off x="450700" y="5680560"/>
            <a:ext cx="163497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932742">
              <a:defRPr/>
            </a:pPr>
            <a:r>
              <a:rPr lang="en-US" sz="4000" i="1" kern="0" dirty="0">
                <a:solidFill>
                  <a:srgbClr val="505050"/>
                </a:solidFill>
                <a:latin typeface="Segoe UI Light"/>
              </a:rPr>
              <a:t>How?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61011" y="1229615"/>
            <a:ext cx="163497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932742">
              <a:defRPr/>
            </a:pPr>
            <a:r>
              <a:rPr lang="en-US" sz="4000" i="1" kern="0" dirty="0">
                <a:solidFill>
                  <a:srgbClr val="505050"/>
                </a:solidFill>
                <a:latin typeface="Segoe UI Light"/>
              </a:rPr>
              <a:t>Who?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51949" y="2097355"/>
            <a:ext cx="4037296" cy="517065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defTabSz="932742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1600" b="1" i="1" kern="0" dirty="0">
                <a:solidFill>
                  <a:srgbClr val="505050"/>
                </a:solidFill>
                <a:latin typeface="Segoe UI"/>
              </a:rPr>
              <a:t>Trial Customer Propensity to Azure</a:t>
            </a:r>
            <a:endParaRPr lang="en-US" sz="1200" b="1" i="1" kern="0" dirty="0">
              <a:solidFill>
                <a:srgbClr val="505050"/>
              </a:solidFill>
              <a:latin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74172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06574-B795-4675-835B-49D50B58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84F80-B42B-46E3-994E-16BD2F27C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F0AD68-81C0-46CB-802B-D963D8884C30}"/>
              </a:ext>
            </a:extLst>
          </p:cNvPr>
          <p:cNvSpPr/>
          <p:nvPr/>
        </p:nvSpPr>
        <p:spPr>
          <a:xfrm>
            <a:off x="0" y="0"/>
            <a:ext cx="12019222" cy="6815982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TL;DR </a:t>
            </a:r>
          </a:p>
          <a:p>
            <a:pPr algn="ctr"/>
            <a:endParaRPr lang="en-US" sz="400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en-US" sz="40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Calling is only effective for high propensity customers but needs to be </a:t>
            </a:r>
            <a:r>
              <a:rPr lang="en-US" sz="4000" u="sng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delayed</a:t>
            </a:r>
            <a:r>
              <a:rPr lang="en-US" sz="40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 </a:t>
            </a:r>
          </a:p>
          <a:p>
            <a:pPr algn="ctr"/>
            <a:endParaRPr lang="en-US" sz="400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en-US" sz="40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Calling Immediately = Not Calling at All</a:t>
            </a:r>
          </a:p>
        </p:txBody>
      </p:sp>
    </p:spTree>
    <p:extLst>
      <p:ext uri="{BB962C8B-B14F-4D97-AF65-F5344CB8AC3E}">
        <p14:creationId xmlns:p14="http://schemas.microsoft.com/office/powerpoint/2010/main" val="18559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4809" y="16551"/>
            <a:ext cx="11641685" cy="969749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It Takes a Village…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2659731"/>
              </p:ext>
            </p:extLst>
          </p:nvPr>
        </p:nvGraphicFramePr>
        <p:xfrm>
          <a:off x="-144379" y="968900"/>
          <a:ext cx="11826494" cy="5717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116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390" y="2021306"/>
            <a:ext cx="1191126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4400" kern="0" spc="300" dirty="0">
                <a:solidFill>
                  <a:sysClr val="windowText" lastClr="000000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Data Science turn </a:t>
            </a:r>
            <a:r>
              <a:rPr lang="en-US" sz="4400" kern="0" spc="600" dirty="0">
                <a:solidFill>
                  <a:sysClr val="windowText" lastClr="000000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Questions</a:t>
            </a:r>
            <a:r>
              <a:rPr lang="en-US" sz="4400" kern="0" spc="300" dirty="0">
                <a:solidFill>
                  <a:sysClr val="windowText" lastClr="000000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 into </a:t>
            </a:r>
            <a:r>
              <a:rPr lang="en-US" sz="4400" i="1" kern="0" spc="600" dirty="0">
                <a:solidFill>
                  <a:sysClr val="windowText" lastClr="000000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Insights</a:t>
            </a:r>
            <a:endParaRPr lang="en-US" sz="4400" kern="0" spc="300" dirty="0">
              <a:solidFill>
                <a:sysClr val="windowText" lastClr="000000"/>
              </a:solidFill>
              <a:latin typeface="Segoe UI Light" panose="020B05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4400" kern="0" spc="300" dirty="0">
                <a:solidFill>
                  <a:sysClr val="windowText" lastClr="000000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	Economics turns </a:t>
            </a:r>
            <a:r>
              <a:rPr lang="en-US" sz="4400" kern="0" spc="600" dirty="0">
                <a:solidFill>
                  <a:sysClr val="windowText" lastClr="000000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Insights</a:t>
            </a:r>
            <a:r>
              <a:rPr lang="en-US" sz="4400" kern="0" spc="300" dirty="0">
                <a:solidFill>
                  <a:sysClr val="windowText" lastClr="000000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 into </a:t>
            </a:r>
            <a:r>
              <a:rPr lang="en-US" sz="4400" i="1" u="sng" kern="0" spc="600" dirty="0">
                <a:solidFill>
                  <a:sysClr val="windowText" lastClr="000000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Impact</a:t>
            </a:r>
          </a:p>
          <a:p>
            <a:pPr>
              <a:lnSpc>
                <a:spcPct val="150000"/>
              </a:lnSpc>
              <a:defRPr/>
            </a:pPr>
            <a:endParaRPr lang="en-US" sz="44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86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ransform the Datacenter">
  <a:themeElements>
    <a:clrScheme name="STB Template Blue">
      <a:dk1>
        <a:srgbClr val="505050"/>
      </a:dk1>
      <a:lt1>
        <a:srgbClr val="FFFFFF"/>
      </a:lt1>
      <a:dk2>
        <a:srgbClr val="0072C6"/>
      </a:dk2>
      <a:lt2>
        <a:srgbClr val="D2D2D2"/>
      </a:lt2>
      <a:accent1>
        <a:srgbClr val="0072C6"/>
      </a:accent1>
      <a:accent2>
        <a:srgbClr val="DC3C00"/>
      </a:accent2>
      <a:accent3>
        <a:srgbClr val="008272"/>
      </a:accent3>
      <a:accent4>
        <a:srgbClr val="68217A"/>
      </a:accent4>
      <a:accent5>
        <a:srgbClr val="002050"/>
      </a:accent5>
      <a:accent6>
        <a:srgbClr val="442359"/>
      </a:accent6>
      <a:hlink>
        <a:srgbClr val="002050"/>
      </a:hlink>
      <a:folHlink>
        <a:srgbClr val="002050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B_Template_16-9_Sept2013_v12.potx" id="{9C7765DE-A674-4011-A212-5D742AF30369}" vid="{9469EE65-A5BE-40EC-8EF5-1BBAFC0290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194</Words>
  <Application>Microsoft Office PowerPoint</Application>
  <PresentationFormat>Widescreen</PresentationFormat>
  <Paragraphs>59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Segoe Pro</vt:lpstr>
      <vt:lpstr>Segoe UI</vt:lpstr>
      <vt:lpstr>Segoe UI Black</vt:lpstr>
      <vt:lpstr>Segoe UI Light</vt:lpstr>
      <vt:lpstr>2_Custom Design</vt:lpstr>
      <vt:lpstr>Transform the Datacenter</vt:lpstr>
      <vt:lpstr>Applied Growth Hacking</vt:lpstr>
      <vt:lpstr>PowerPoint Presentation</vt:lpstr>
      <vt:lpstr>Experiment Validation</vt:lpstr>
      <vt:lpstr>Experiment Design</vt:lpstr>
      <vt:lpstr>PowerPoint Presentation</vt:lpstr>
      <vt:lpstr>It Takes a Village…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Propensity to Buy Experiment Using the Growth Hacking Suite</dc:title>
  <dc:creator>Ayesha Ghaffar</dc:creator>
  <cp:lastModifiedBy>Ayesha Ghaffar</cp:lastModifiedBy>
  <cp:revision>6</cp:revision>
  <dcterms:created xsi:type="dcterms:W3CDTF">2016-04-01T17:06:11Z</dcterms:created>
  <dcterms:modified xsi:type="dcterms:W3CDTF">2018-03-31T05:04:39Z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ayghaff@microsoft.com</vt:lpwstr>
  </property>
  <property fmtid="{D5CDD505-2E9C-101B-9397-08002B2CF9AE}" pid="5" name="MSIP_Label_f42aa342-8706-4288-bd11-ebb85995028c_SetDate">
    <vt:lpwstr>2018-03-30T18:08:26.5669370Z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